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59" r:id="rId4"/>
    <p:sldId id="262" r:id="rId5"/>
    <p:sldId id="274" r:id="rId6"/>
    <p:sldId id="275" r:id="rId7"/>
    <p:sldId id="276" r:id="rId8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165"/>
    <a:srgbClr val="F2DF74"/>
    <a:srgbClr val="7724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8"/>
    <p:restoredTop sz="88610" autoAdjust="0"/>
  </p:normalViewPr>
  <p:slideViewPr>
    <p:cSldViewPr snapToGrid="0" snapToObjects="1">
      <p:cViewPr>
        <p:scale>
          <a:sx n="88" d="100"/>
          <a:sy n="88" d="100"/>
        </p:scale>
        <p:origin x="-564" y="952"/>
      </p:cViewPr>
      <p:guideLst>
        <p:guide orient="horz" pos="2267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B1B6B-AE4D-40E7-880B-DF7962544D0D}" type="datetimeFigureOut">
              <a:rPr lang="en-ZW" smtClean="0"/>
              <a:pPr/>
              <a:t>26/2/2022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89A20-DA45-458F-B47F-FA75BC4C83B0}" type="slidenum">
              <a:rPr lang="en-ZW" smtClean="0"/>
              <a:pPr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316394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W" dirty="0" smtClean="0"/>
              <a:t>Replace the photo shown and information for your club.  When ready, use these keystrokes: Save As, Other Format, PNG, Current Slide.  Now you have a photo to copy</a:t>
            </a:r>
            <a:r>
              <a:rPr lang="en-ZW" baseline="0" dirty="0" smtClean="0"/>
              <a:t> into your social media, website </a:t>
            </a:r>
            <a:r>
              <a:rPr lang="en-ZW" baseline="0" smtClean="0"/>
              <a:t>or printed PR.</a:t>
            </a:r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9A20-DA45-458F-B47F-FA75BC4C83B0}" type="slidenum">
              <a:rPr lang="en-ZW" smtClean="0"/>
              <a:pPr/>
              <a:t>1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82489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9A20-DA45-458F-B47F-FA75BC4C83B0}" type="slidenum">
              <a:rPr lang="en-ZW" smtClean="0"/>
              <a:pPr/>
              <a:t>2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413531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9A20-DA45-458F-B47F-FA75BC4C83B0}" type="slidenum">
              <a:rPr lang="en-ZW" smtClean="0"/>
              <a:pPr/>
              <a:t>4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xmlns="" val="23272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9A20-DA45-458F-B47F-FA75BC4C83B0}" type="slidenum">
              <a:rPr lang="en-ZW" smtClean="0"/>
              <a:pPr/>
              <a:t>5</a:t>
            </a:fld>
            <a:endParaRPr lang="en-Z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828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658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9604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953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55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426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90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809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890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84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67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4AAE4-1B3A-004F-A667-F8F313118FEB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D2464-4860-5840-8413-204679E2BC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253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376" y="1208611"/>
            <a:ext cx="5336558" cy="809821"/>
          </a:xfrm>
        </p:spPr>
        <p:txBody>
          <a:bodyPr>
            <a:normAutofit fontScale="90000"/>
          </a:bodyPr>
          <a:lstStyle/>
          <a:p>
            <a:r>
              <a:rPr lang="en-ZW" sz="3200" dirty="0" err="1" smtClean="0">
                <a:solidFill>
                  <a:schemeClr val="bg1"/>
                </a:solidFill>
                <a:latin typeface="Gotham" panose="02000604040000020004" pitchFamily="2" charset="0"/>
              </a:rPr>
              <a:t>xxxxxxx</a:t>
            </a:r>
            <a:r>
              <a:rPr lang="en-ZW" sz="3200" dirty="0" smtClean="0">
                <a:solidFill>
                  <a:schemeClr val="bg1"/>
                </a:solidFill>
                <a:latin typeface="Gotham" panose="02000604040000020004" pitchFamily="2" charset="0"/>
              </a:rPr>
              <a:t> </a:t>
            </a:r>
            <a:r>
              <a:rPr lang="en-ZW" sz="3200" dirty="0">
                <a:solidFill>
                  <a:schemeClr val="bg1"/>
                </a:solidFill>
                <a:latin typeface="Gotham" panose="02000604040000020004" pitchFamily="2" charset="0"/>
              </a:rPr>
              <a:t/>
            </a:r>
            <a:br>
              <a:rPr lang="en-ZW" sz="3200" dirty="0">
                <a:solidFill>
                  <a:schemeClr val="bg1"/>
                </a:solidFill>
                <a:latin typeface="Gotham" panose="02000604040000020004" pitchFamily="2" charset="0"/>
              </a:rPr>
            </a:br>
            <a:r>
              <a:rPr lang="en-ZW" sz="3200" dirty="0">
                <a:solidFill>
                  <a:schemeClr val="bg1"/>
                </a:solidFill>
                <a:latin typeface="Gotham" panose="02000604040000020004" pitchFamily="2" charset="0"/>
              </a:rPr>
              <a:t>TOASTMASTERS CLUB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7199313" cy="7199313"/>
          </a:xfrm>
          <a:prstGeom prst="rect">
            <a:avLst/>
          </a:prstGeom>
          <a:noFill/>
          <a:ln w="155575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0627" y="5780508"/>
            <a:ext cx="6455378" cy="762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W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Join </a:t>
            </a:r>
            <a:r>
              <a:rPr lang="en-ZW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 each </a:t>
            </a:r>
            <a:r>
              <a:rPr lang="en-ZW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ZW" sz="2000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ZW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4</a:t>
            </a:r>
            <a:r>
              <a:rPr lang="en-ZW" sz="2000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ZW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Tuesday </a:t>
            </a:r>
            <a:r>
              <a:rPr lang="en-ZW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x:xxpm </a:t>
            </a:r>
            <a:endParaRPr lang="en-ZW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W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Venue</a:t>
            </a:r>
            <a:r>
              <a:rPr lang="en-ZW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ZW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xxxxxxx</a:t>
            </a:r>
            <a:r>
              <a:rPr lang="en-ZW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ZW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5580" y="227093"/>
            <a:ext cx="5705475" cy="904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4826" y="6634886"/>
            <a:ext cx="6711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https://xxxxxxx.toastmastersclubs.org/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53388" y="2230573"/>
            <a:ext cx="4959705" cy="33948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Dayton United Communicators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84529" y="2642399"/>
            <a:ext cx="4391025" cy="2548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1297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966" y="442729"/>
            <a:ext cx="6455378" cy="1262264"/>
          </a:xfrm>
        </p:spPr>
        <p:txBody>
          <a:bodyPr>
            <a:normAutofit/>
          </a:bodyPr>
          <a:lstStyle/>
          <a:p>
            <a:r>
              <a:rPr lang="en-ZW" sz="3600" dirty="0" err="1" smtClean="0">
                <a:solidFill>
                  <a:srgbClr val="004165"/>
                </a:solidFill>
                <a:latin typeface="Gotham" panose="02000604040000020004" pitchFamily="2" charset="0"/>
              </a:rPr>
              <a:t>xxxxxxx</a:t>
            </a:r>
            <a: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  <a:t/>
            </a:r>
            <a:b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</a:br>
            <a: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  <a:t>TOASTMASTERS CLUB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7199313" cy="7199313"/>
          </a:xfrm>
          <a:prstGeom prst="rect">
            <a:avLst/>
          </a:prstGeom>
          <a:noFill/>
          <a:ln w="342900" cmpd="sng">
            <a:solidFill>
              <a:srgbClr val="772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0627" y="5618074"/>
            <a:ext cx="6455378" cy="6850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Join us 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each 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ZW" sz="2000" baseline="30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and 4</a:t>
            </a:r>
            <a:r>
              <a:rPr lang="en-ZW" sz="2000" baseline="30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Tuesday 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at x:xxpm </a:t>
            </a:r>
            <a:endParaRPr lang="en-ZW" sz="2000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Venue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ZW" sz="2000" dirty="0" err="1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xxxxxxx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ZW" sz="2000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4880" y="210696"/>
            <a:ext cx="1040298" cy="8631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0053" y="1914576"/>
            <a:ext cx="5399203" cy="3599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00053" y="6487775"/>
            <a:ext cx="5399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https://xxxxxxxx.toastmastersclubs.org/</a:t>
            </a:r>
            <a:endParaRPr lang="en-US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927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 Computer\Pictures\41 Lex TM\gav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5010"/>
            <a:ext cx="7232876" cy="3982153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FE916B4-9082-F34B-B46D-725C02C165FF}"/>
              </a:ext>
            </a:extLst>
          </p:cNvPr>
          <p:cNvSpPr/>
          <p:nvPr/>
        </p:nvSpPr>
        <p:spPr>
          <a:xfrm>
            <a:off x="444136" y="352697"/>
            <a:ext cx="6048103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772432"/>
                </a:solidFill>
                <a:latin typeface="Gotham Medium" panose="02000604030000020004" pitchFamily="2" charset="0"/>
              </a:rPr>
              <a:t>xxxxxxxx</a:t>
            </a:r>
            <a:endParaRPr lang="en-US" sz="4400" dirty="0" smtClean="0">
              <a:solidFill>
                <a:srgbClr val="772432"/>
              </a:solidFill>
              <a:latin typeface="Gotham Medium" panose="02000604030000020004" pitchFamily="2" charset="0"/>
            </a:endParaRPr>
          </a:p>
          <a:p>
            <a:pPr algn="ctr"/>
            <a:r>
              <a:rPr lang="en-US" sz="4400" dirty="0" smtClean="0">
                <a:solidFill>
                  <a:srgbClr val="772432"/>
                </a:solidFill>
                <a:latin typeface="Gotham Medium" panose="02000604030000020004" pitchFamily="2" charset="0"/>
              </a:rPr>
              <a:t> </a:t>
            </a:r>
            <a:r>
              <a:rPr lang="en-US" sz="4400" dirty="0">
                <a:solidFill>
                  <a:srgbClr val="772432"/>
                </a:solidFill>
                <a:latin typeface="Gotham Medium" panose="02000604030000020004" pitchFamily="2" charset="0"/>
              </a:rPr>
              <a:t>TOASTMASTERS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5184F9D-922F-B546-A507-650EB736EF5E}"/>
              </a:ext>
            </a:extLst>
          </p:cNvPr>
          <p:cNvSpPr/>
          <p:nvPr/>
        </p:nvSpPr>
        <p:spPr>
          <a:xfrm>
            <a:off x="1234054" y="5006236"/>
            <a:ext cx="46789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2DF74"/>
                </a:solidFill>
                <a:latin typeface="Arial" pitchFamily="34" charset="0"/>
                <a:cs typeface="Arial" pitchFamily="34" charset="0"/>
              </a:rPr>
              <a:t>xx/xx/xx,  6PM </a:t>
            </a:r>
            <a:endParaRPr lang="en-US" sz="2800" dirty="0">
              <a:solidFill>
                <a:srgbClr val="F2DF74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Venue: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xxxxxxx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4455D30-0AE7-2240-AF23-2F8969B9E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25172" y="6396456"/>
            <a:ext cx="1729264" cy="4008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F87D9B4-2C1F-B048-BCEE-8B6169E4F3D3}"/>
              </a:ext>
            </a:extLst>
          </p:cNvPr>
          <p:cNvSpPr/>
          <p:nvPr/>
        </p:nvSpPr>
        <p:spPr>
          <a:xfrm>
            <a:off x="444137" y="3175200"/>
            <a:ext cx="6048102" cy="1637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4165"/>
                </a:solidFill>
                <a:latin typeface="Gotham Medium" panose="02000604030000020004" pitchFamily="2" charset="0"/>
              </a:rPr>
              <a:t>Your Awesome Meeting Theme Here</a:t>
            </a:r>
            <a:endParaRPr lang="en-US" sz="4800" dirty="0">
              <a:solidFill>
                <a:srgbClr val="004165"/>
              </a:solidFill>
              <a:latin typeface="Gotham Medium" panose="02000604030000020004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8457" y="5934791"/>
            <a:ext cx="5590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https://xxxxxxxx.toastmastersclubs.org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761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966" y="326811"/>
            <a:ext cx="6455378" cy="1262264"/>
          </a:xfrm>
        </p:spPr>
        <p:txBody>
          <a:bodyPr>
            <a:normAutofit/>
          </a:bodyPr>
          <a:lstStyle/>
          <a:p>
            <a:r>
              <a:rPr lang="en-ZW" sz="3600" dirty="0" err="1" smtClean="0">
                <a:solidFill>
                  <a:srgbClr val="004165"/>
                </a:solidFill>
                <a:latin typeface="Gotham" panose="02000604040000020004" pitchFamily="2" charset="0"/>
              </a:rPr>
              <a:t>xxxxxxx</a:t>
            </a:r>
            <a:r>
              <a:rPr lang="en-ZW" sz="3600" dirty="0" smtClean="0">
                <a:solidFill>
                  <a:srgbClr val="004165"/>
                </a:solidFill>
                <a:latin typeface="Gotham" panose="02000604040000020004" pitchFamily="2" charset="0"/>
              </a:rPr>
              <a:t> </a:t>
            </a:r>
            <a: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  <a:t/>
            </a:r>
            <a:b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</a:br>
            <a:r>
              <a:rPr lang="en-ZW" sz="3600" dirty="0">
                <a:solidFill>
                  <a:srgbClr val="004165"/>
                </a:solidFill>
                <a:latin typeface="Gotham" panose="02000604040000020004" pitchFamily="2" charset="0"/>
              </a:rPr>
              <a:t>TOASTMASTERS CLUB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7199313" cy="7199313"/>
          </a:xfrm>
          <a:prstGeom prst="rect">
            <a:avLst/>
          </a:prstGeom>
          <a:noFill/>
          <a:ln w="292100" cmpd="sng">
            <a:solidFill>
              <a:srgbClr val="004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0627" y="5839546"/>
            <a:ext cx="6455378" cy="762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Join us 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each 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ZW" sz="2000" baseline="30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and 4</a:t>
            </a:r>
            <a:r>
              <a:rPr lang="en-ZW" sz="2000" baseline="30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Tuesday 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at 6PM </a:t>
            </a:r>
            <a:endParaRPr lang="en-ZW" sz="2000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Venue</a:t>
            </a:r>
            <a:r>
              <a:rPr lang="en-ZW" sz="2000" dirty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ZW" sz="2000" dirty="0" err="1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xxxxxxx</a:t>
            </a:r>
            <a:r>
              <a:rPr lang="en-ZW" sz="2000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ZW" sz="2000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4880" y="210696"/>
            <a:ext cx="1040298" cy="863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5582" y="6602282"/>
            <a:ext cx="5528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https://xxxxxxx.toastmastersclubs.org</a:t>
            </a:r>
            <a:r>
              <a:rPr lang="en-US" b="1" dirty="0" smtClean="0"/>
              <a:t>/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656000" y="1718268"/>
            <a:ext cx="4089600" cy="39453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50812" y="1858945"/>
            <a:ext cx="3897619" cy="364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3103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AM Computer\Pictures\41 Lex TM\theresa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4633" y="-4284"/>
            <a:ext cx="4924680" cy="727540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7529" y="0"/>
            <a:ext cx="2401842" cy="7228114"/>
          </a:xfrm>
          <a:prstGeom prst="rect">
            <a:avLst/>
          </a:prstGeom>
          <a:solidFill>
            <a:srgbClr val="0041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sz="775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09420" y="3277124"/>
            <a:ext cx="2096489" cy="3409052"/>
          </a:xfrm>
          <a:prstGeom prst="rect">
            <a:avLst/>
          </a:prstGeom>
        </p:spPr>
        <p:txBody>
          <a:bodyPr vert="horz" lIns="51869" tIns="25934" rIns="51869" bIns="2593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sz="1600" b="1" dirty="0">
                <a:solidFill>
                  <a:schemeClr val="bg1"/>
                </a:solidFill>
                <a:latin typeface="Gotham"/>
              </a:rPr>
              <a:t>Next Event:</a:t>
            </a:r>
          </a:p>
          <a:p>
            <a:pPr>
              <a:lnSpc>
                <a:spcPct val="120000"/>
              </a:lnSpc>
            </a:pPr>
            <a:r>
              <a:rPr lang="en-ZW" sz="1600" dirty="0" err="1" smtClean="0">
                <a:solidFill>
                  <a:schemeClr val="bg1"/>
                </a:solidFill>
                <a:latin typeface="Gotham"/>
              </a:rPr>
              <a:t>xxxx</a:t>
            </a:r>
            <a:r>
              <a:rPr lang="en-ZW" sz="1600" dirty="0" smtClean="0">
                <a:solidFill>
                  <a:schemeClr val="bg1"/>
                </a:solidFill>
                <a:latin typeface="Gotham"/>
              </a:rPr>
              <a:t> 1, 2022</a:t>
            </a:r>
            <a:endParaRPr lang="en-ZW" sz="1600" dirty="0">
              <a:solidFill>
                <a:schemeClr val="bg1"/>
              </a:solidFill>
              <a:latin typeface="Gotham"/>
            </a:endParaRPr>
          </a:p>
          <a:p>
            <a:pPr>
              <a:lnSpc>
                <a:spcPct val="120000"/>
              </a:lnSpc>
            </a:pPr>
            <a:endParaRPr lang="en-ZW" sz="16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600" b="1" dirty="0">
                <a:solidFill>
                  <a:schemeClr val="bg1"/>
                </a:solidFill>
                <a:latin typeface="Gotham"/>
              </a:rPr>
              <a:t>TIME: </a:t>
            </a:r>
            <a:r>
              <a:rPr lang="en-ZW" sz="1600" b="1" dirty="0" smtClean="0">
                <a:solidFill>
                  <a:schemeClr val="bg1"/>
                </a:solidFill>
                <a:latin typeface="Gotham"/>
              </a:rPr>
              <a:t> 6PM</a:t>
            </a:r>
            <a:r>
              <a:rPr lang="en-ZW" sz="1600" dirty="0" smtClean="0">
                <a:solidFill>
                  <a:schemeClr val="bg1"/>
                </a:solidFill>
                <a:latin typeface="Gotham"/>
              </a:rPr>
              <a:t> </a:t>
            </a:r>
            <a:endParaRPr lang="en-ZW" sz="1600" dirty="0">
              <a:solidFill>
                <a:schemeClr val="bg1"/>
              </a:solidFill>
              <a:latin typeface="Gotham"/>
            </a:endParaRPr>
          </a:p>
          <a:p>
            <a:pPr algn="l"/>
            <a:endParaRPr lang="en-ZW" sz="16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600" b="1" dirty="0">
                <a:solidFill>
                  <a:schemeClr val="bg1"/>
                </a:solidFill>
                <a:latin typeface="Gotham"/>
              </a:rPr>
              <a:t>VENUE:</a:t>
            </a:r>
          </a:p>
          <a:p>
            <a:pPr>
              <a:lnSpc>
                <a:spcPct val="120000"/>
              </a:lnSpc>
            </a:pPr>
            <a:r>
              <a:rPr lang="en-ZW" sz="1600" dirty="0" err="1" smtClean="0">
                <a:solidFill>
                  <a:schemeClr val="bg1"/>
                </a:solidFill>
                <a:latin typeface="Gotham"/>
              </a:rPr>
              <a:t>xxxxxxxxxxxxx</a:t>
            </a:r>
            <a:r>
              <a:rPr lang="en-ZW" sz="1600" dirty="0" smtClean="0">
                <a:solidFill>
                  <a:schemeClr val="bg1"/>
                </a:solidFill>
                <a:latin typeface="Gotham"/>
              </a:rPr>
              <a:t> </a:t>
            </a:r>
            <a:endParaRPr lang="en-ZW" sz="1267" dirty="0">
              <a:solidFill>
                <a:schemeClr val="bg1"/>
              </a:solidFill>
              <a:latin typeface="Gotham"/>
            </a:endParaRPr>
          </a:p>
          <a:p>
            <a:pPr>
              <a:lnSpc>
                <a:spcPct val="120000"/>
              </a:lnSpc>
            </a:pPr>
            <a:r>
              <a:rPr lang="en-ZW" sz="1267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267" b="1" dirty="0">
                <a:solidFill>
                  <a:prstClr val="white"/>
                </a:solidFill>
                <a:latin typeface="Gotham"/>
              </a:rPr>
            </a:br>
            <a:r>
              <a:rPr lang="en-ZW" sz="1267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267" b="1" dirty="0">
                <a:solidFill>
                  <a:prstClr val="white"/>
                </a:solidFill>
                <a:latin typeface="Gotham"/>
              </a:rPr>
            </a:br>
            <a:r>
              <a:rPr lang="en-ZW" sz="1267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267" b="1" dirty="0">
                <a:solidFill>
                  <a:prstClr val="white"/>
                </a:solidFill>
                <a:latin typeface="Gotham"/>
              </a:rPr>
            </a:br>
            <a:endParaRPr lang="en-ZW" sz="1267" dirty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-323396" y="2342963"/>
            <a:ext cx="3066350" cy="7379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2000" b="1" dirty="0" err="1" smtClean="0">
                <a:solidFill>
                  <a:schemeClr val="bg1"/>
                </a:solidFill>
                <a:latin typeface="Gotham"/>
              </a:rPr>
              <a:t>xxxxxxx</a:t>
            </a:r>
            <a:r>
              <a:rPr lang="en-ZW" sz="2000" b="1" dirty="0" smtClean="0">
                <a:solidFill>
                  <a:schemeClr val="bg1"/>
                </a:solidFill>
                <a:latin typeface="Gotham"/>
              </a:rPr>
              <a:t> </a:t>
            </a:r>
            <a:endParaRPr lang="en-ZW" sz="2000" b="1" dirty="0">
              <a:solidFill>
                <a:schemeClr val="bg1"/>
              </a:solidFill>
              <a:latin typeface="Gotham"/>
            </a:endParaRPr>
          </a:p>
          <a:p>
            <a:pPr algn="ctr"/>
            <a:r>
              <a:rPr lang="en-ZW" sz="2000" b="1" dirty="0">
                <a:solidFill>
                  <a:schemeClr val="bg1"/>
                </a:solidFill>
                <a:latin typeface="Gotham"/>
              </a:rPr>
              <a:t>TOASTMASTERS</a:t>
            </a:r>
            <a:r>
              <a:rPr lang="en-ZW" sz="20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2000" b="1" dirty="0">
                <a:solidFill>
                  <a:prstClr val="white"/>
                </a:solidFill>
                <a:latin typeface="Gotham"/>
              </a:rPr>
            </a:br>
            <a:endParaRPr lang="en-ZW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5777" y="414545"/>
            <a:ext cx="1445346" cy="151387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5557" y="6338845"/>
            <a:ext cx="7018855" cy="359932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ZW" dirty="0" smtClean="0">
                <a:latin typeface="Arial" pitchFamily="34" charset="0"/>
                <a:cs typeface="Arial" pitchFamily="34" charset="0"/>
              </a:rPr>
              <a:t>                                      </a:t>
            </a:r>
            <a:r>
              <a:rPr lang="en-ZW" dirty="0" smtClean="0">
                <a:solidFill>
                  <a:srgbClr val="004165"/>
                </a:solidFill>
                <a:latin typeface="Arial" pitchFamily="34" charset="0"/>
                <a:cs typeface="Arial" pitchFamily="34" charset="0"/>
              </a:rPr>
              <a:t>https://xxxxxxx.toastmastersclubs.org/</a:t>
            </a:r>
            <a:endParaRPr lang="en-ZW" dirty="0">
              <a:solidFill>
                <a:srgbClr val="00416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15557" y="6444691"/>
            <a:ext cx="2293814" cy="24148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5600" b="1" dirty="0" smtClean="0">
                <a:solidFill>
                  <a:srgbClr val="004165"/>
                </a:solidFill>
                <a:latin typeface="Gotham"/>
              </a:rPr>
              <a:t>ADMISSION FREE</a:t>
            </a:r>
            <a:r>
              <a:rPr lang="en-ZW" sz="5600" b="1" dirty="0">
                <a:solidFill>
                  <a:srgbClr val="004165"/>
                </a:solidFill>
                <a:latin typeface="Gotham"/>
              </a:rPr>
              <a:t/>
            </a:r>
            <a:br>
              <a:rPr lang="en-ZW" sz="5600" b="1" dirty="0">
                <a:solidFill>
                  <a:srgbClr val="004165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2274633" y="3545838"/>
            <a:ext cx="4681655" cy="19256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</p:spTree>
    <p:extLst>
      <p:ext uri="{BB962C8B-B14F-4D97-AF65-F5344CB8AC3E}">
        <p14:creationId xmlns:p14="http://schemas.microsoft.com/office/powerpoint/2010/main" xmlns="" val="323466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AM Computer\Pictures\42 DTLB\64_n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1600" y="424800"/>
            <a:ext cx="4477713" cy="647211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0"/>
            <a:ext cx="2883131" cy="7199313"/>
          </a:xfrm>
          <a:prstGeom prst="rect">
            <a:avLst/>
          </a:prstGeom>
          <a:solidFill>
            <a:srgbClr val="0041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sz="775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35706" y="3284525"/>
            <a:ext cx="2096489" cy="3460095"/>
          </a:xfrm>
          <a:prstGeom prst="rect">
            <a:avLst/>
          </a:prstGeom>
        </p:spPr>
        <p:txBody>
          <a:bodyPr vert="horz" lIns="51869" tIns="25934" rIns="51869" bIns="2593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Next Event:</a:t>
            </a:r>
          </a:p>
          <a:p>
            <a:pPr>
              <a:lnSpc>
                <a:spcPct val="120000"/>
              </a:lnSpc>
            </a:pPr>
            <a:r>
              <a:rPr lang="en-ZW" sz="1800" dirty="0" err="1" smtClean="0">
                <a:solidFill>
                  <a:schemeClr val="bg1"/>
                </a:solidFill>
                <a:latin typeface="Gotham"/>
              </a:rPr>
              <a:t>Xxxxxx</a:t>
            </a:r>
            <a:r>
              <a:rPr lang="en-ZW" sz="1800" dirty="0" smtClean="0">
                <a:solidFill>
                  <a:schemeClr val="bg1"/>
                </a:solidFill>
                <a:latin typeface="Gotham"/>
              </a:rPr>
              <a:t> x, 2022</a:t>
            </a:r>
            <a:endParaRPr lang="en-ZW" sz="1800" dirty="0">
              <a:solidFill>
                <a:schemeClr val="bg1"/>
              </a:solidFill>
              <a:latin typeface="Gotham"/>
            </a:endParaRPr>
          </a:p>
          <a:p>
            <a:pPr>
              <a:lnSpc>
                <a:spcPct val="120000"/>
              </a:lnSpc>
            </a:pPr>
            <a:endParaRPr lang="en-ZW" sz="18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TIME: </a:t>
            </a:r>
            <a:endParaRPr lang="en-ZW" sz="1800" dirty="0">
              <a:solidFill>
                <a:schemeClr val="bg1"/>
              </a:solidFill>
              <a:latin typeface="Gotham"/>
            </a:endParaRPr>
          </a:p>
          <a:p>
            <a:r>
              <a:rPr lang="en-ZW" sz="1800" dirty="0" smtClean="0">
                <a:solidFill>
                  <a:schemeClr val="bg1"/>
                </a:solidFill>
                <a:latin typeface="Gotham"/>
              </a:rPr>
              <a:t>6PM </a:t>
            </a:r>
            <a:endParaRPr lang="en-ZW" sz="1800" dirty="0">
              <a:solidFill>
                <a:schemeClr val="bg1"/>
              </a:solidFill>
              <a:latin typeface="Gotham"/>
            </a:endParaRPr>
          </a:p>
          <a:p>
            <a:pPr algn="l"/>
            <a:endParaRPr lang="en-ZW" sz="18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VENUE:</a:t>
            </a:r>
          </a:p>
          <a:p>
            <a:pPr>
              <a:lnSpc>
                <a:spcPct val="120000"/>
              </a:lnSpc>
            </a:pPr>
            <a:r>
              <a:rPr lang="en-ZW" sz="1800" dirty="0" err="1" smtClean="0">
                <a:solidFill>
                  <a:schemeClr val="bg1"/>
                </a:solidFill>
                <a:latin typeface="Gotham"/>
              </a:rPr>
              <a:t>xxxxxxxxxxxxx</a:t>
            </a:r>
            <a:r>
              <a:rPr lang="en-ZW" sz="14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400" b="1" dirty="0">
                <a:solidFill>
                  <a:prstClr val="white"/>
                </a:solidFill>
                <a:latin typeface="Gotham"/>
              </a:rPr>
            </a:br>
            <a:r>
              <a:rPr lang="en-ZW" sz="1400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400" b="1" dirty="0">
                <a:solidFill>
                  <a:prstClr val="white"/>
                </a:solidFill>
                <a:latin typeface="Gotham"/>
              </a:rPr>
            </a:br>
            <a:r>
              <a:rPr lang="en-ZW" sz="14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400" b="1" dirty="0">
                <a:solidFill>
                  <a:prstClr val="white"/>
                </a:solidFill>
                <a:latin typeface="Gotham"/>
              </a:rPr>
            </a:br>
            <a:endParaRPr lang="en-ZW" sz="1400" dirty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-91611" y="2281546"/>
            <a:ext cx="3066350" cy="7379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2280" b="1" dirty="0" err="1" smtClean="0">
                <a:solidFill>
                  <a:schemeClr val="bg1"/>
                </a:solidFill>
                <a:latin typeface="Gotham"/>
              </a:rPr>
              <a:t>xxxxxxx</a:t>
            </a:r>
            <a:r>
              <a:rPr lang="en-ZW" sz="2280" b="1" dirty="0" smtClean="0">
                <a:solidFill>
                  <a:schemeClr val="bg1"/>
                </a:solidFill>
                <a:latin typeface="Gotham"/>
              </a:rPr>
              <a:t> </a:t>
            </a:r>
            <a:r>
              <a:rPr lang="en-ZW" sz="2280" b="1" dirty="0">
                <a:solidFill>
                  <a:schemeClr val="bg1"/>
                </a:solidFill>
                <a:latin typeface="Gotham"/>
              </a:rPr>
              <a:t>TOASTMASTERS</a:t>
            </a:r>
            <a:r>
              <a:rPr lang="en-ZW" sz="228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2280" b="1" dirty="0">
                <a:solidFill>
                  <a:prstClr val="white"/>
                </a:solidFill>
                <a:latin typeface="Gotham"/>
              </a:rPr>
            </a:br>
            <a:endParaRPr lang="en-ZW" sz="228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2439" y="299303"/>
            <a:ext cx="1778251" cy="186256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05781" y="6484706"/>
            <a:ext cx="6750508" cy="25991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600" dirty="0" smtClean="0">
                <a:latin typeface="Arial" pitchFamily="34" charset="0"/>
                <a:cs typeface="Arial" pitchFamily="34" charset="0"/>
              </a:rPr>
              <a:t>                                               https://xxxxxxx.toastmastersclubs.org</a:t>
            </a:r>
            <a:endParaRPr lang="en-ZW" sz="1642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205780" y="6510899"/>
            <a:ext cx="2226415" cy="1960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5600" b="1" dirty="0">
                <a:solidFill>
                  <a:schemeClr val="bg1"/>
                </a:solidFill>
                <a:latin typeface="Gotham"/>
              </a:rPr>
              <a:t>ADMISSION FREE</a:t>
            </a:r>
            <a:r>
              <a:rPr lang="en-ZW" sz="24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2400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2274633" y="3545838"/>
            <a:ext cx="4681655" cy="19256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</p:spTree>
    <p:extLst>
      <p:ext uri="{BB962C8B-B14F-4D97-AF65-F5344CB8AC3E}">
        <p14:creationId xmlns:p14="http://schemas.microsoft.com/office/powerpoint/2010/main" xmlns="" val="1175754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9297" y="-1"/>
            <a:ext cx="7161973" cy="71993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2883131" cy="7199313"/>
          </a:xfrm>
          <a:prstGeom prst="rect">
            <a:avLst/>
          </a:prstGeom>
          <a:solidFill>
            <a:srgbClr val="0041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sz="775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35706" y="3284525"/>
            <a:ext cx="2096489" cy="3460095"/>
          </a:xfrm>
          <a:prstGeom prst="rect">
            <a:avLst/>
          </a:prstGeom>
        </p:spPr>
        <p:txBody>
          <a:bodyPr vert="horz" lIns="51869" tIns="25934" rIns="51869" bIns="2593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Next Event:</a:t>
            </a:r>
          </a:p>
          <a:p>
            <a:pPr>
              <a:lnSpc>
                <a:spcPct val="120000"/>
              </a:lnSpc>
            </a:pPr>
            <a:r>
              <a:rPr lang="en-ZW" sz="1800" dirty="0" err="1" smtClean="0">
                <a:solidFill>
                  <a:srgbClr val="F2DF74"/>
                </a:solidFill>
                <a:latin typeface="Gotham"/>
              </a:rPr>
              <a:t>Xxxxxx</a:t>
            </a:r>
            <a:r>
              <a:rPr lang="en-ZW" sz="1800" dirty="0" smtClean="0">
                <a:solidFill>
                  <a:srgbClr val="F2DF74"/>
                </a:solidFill>
                <a:latin typeface="Gotham"/>
              </a:rPr>
              <a:t> x, 2022</a:t>
            </a:r>
            <a:endParaRPr lang="en-ZW" sz="1800" dirty="0">
              <a:solidFill>
                <a:srgbClr val="F2DF74"/>
              </a:solidFill>
              <a:latin typeface="Gotham"/>
            </a:endParaRPr>
          </a:p>
          <a:p>
            <a:pPr>
              <a:lnSpc>
                <a:spcPct val="120000"/>
              </a:lnSpc>
            </a:pPr>
            <a:endParaRPr lang="en-ZW" sz="18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TIME: </a:t>
            </a:r>
            <a:endParaRPr lang="en-ZW" sz="1800" dirty="0">
              <a:solidFill>
                <a:schemeClr val="bg1"/>
              </a:solidFill>
              <a:latin typeface="Gotham"/>
            </a:endParaRPr>
          </a:p>
          <a:p>
            <a:r>
              <a:rPr lang="en-ZW" sz="1800" dirty="0" smtClean="0">
                <a:solidFill>
                  <a:srgbClr val="F2DF74"/>
                </a:solidFill>
                <a:latin typeface="Gotham"/>
              </a:rPr>
              <a:t>6PM</a:t>
            </a:r>
            <a:r>
              <a:rPr lang="en-ZW" sz="1800" dirty="0" smtClean="0">
                <a:solidFill>
                  <a:schemeClr val="bg1"/>
                </a:solidFill>
                <a:latin typeface="Gotham"/>
              </a:rPr>
              <a:t> </a:t>
            </a:r>
            <a:endParaRPr lang="en-ZW" sz="1800" dirty="0">
              <a:solidFill>
                <a:schemeClr val="bg1"/>
              </a:solidFill>
              <a:latin typeface="Gotham"/>
            </a:endParaRPr>
          </a:p>
          <a:p>
            <a:pPr algn="l"/>
            <a:endParaRPr lang="en-ZW" sz="1800" b="1" dirty="0">
              <a:solidFill>
                <a:schemeClr val="bg1"/>
              </a:solidFill>
              <a:latin typeface="Gotham"/>
            </a:endParaRPr>
          </a:p>
          <a:p>
            <a:r>
              <a:rPr lang="en-ZW" sz="1800" b="1" dirty="0">
                <a:solidFill>
                  <a:schemeClr val="bg1"/>
                </a:solidFill>
                <a:latin typeface="Gotham"/>
              </a:rPr>
              <a:t>VENUE:</a:t>
            </a:r>
          </a:p>
          <a:p>
            <a:pPr>
              <a:lnSpc>
                <a:spcPct val="120000"/>
              </a:lnSpc>
            </a:pPr>
            <a:r>
              <a:rPr lang="en-ZW" sz="1800" dirty="0" err="1" smtClean="0">
                <a:solidFill>
                  <a:srgbClr val="F2DF74"/>
                </a:solidFill>
                <a:latin typeface="Gotham"/>
              </a:rPr>
              <a:t>xxxxxxxxxxxxx</a:t>
            </a:r>
            <a:r>
              <a:rPr lang="en-ZW" sz="1400" b="1" dirty="0">
                <a:solidFill>
                  <a:srgbClr val="F2DF74"/>
                </a:solidFill>
                <a:latin typeface="Gotham"/>
              </a:rPr>
              <a:t/>
            </a:r>
            <a:br>
              <a:rPr lang="en-ZW" sz="1400" b="1" dirty="0">
                <a:solidFill>
                  <a:srgbClr val="F2DF74"/>
                </a:solidFill>
                <a:latin typeface="Gotham"/>
              </a:rPr>
            </a:br>
            <a:r>
              <a:rPr lang="en-ZW" sz="1400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400" b="1" dirty="0">
                <a:solidFill>
                  <a:prstClr val="white"/>
                </a:solidFill>
                <a:latin typeface="Gotham"/>
              </a:rPr>
            </a:br>
            <a:r>
              <a:rPr lang="en-ZW" sz="14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400" b="1" dirty="0">
                <a:solidFill>
                  <a:prstClr val="white"/>
                </a:solidFill>
                <a:latin typeface="Gotham"/>
              </a:rPr>
            </a:br>
            <a:endParaRPr lang="en-ZW" sz="1400" dirty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-91611" y="2281546"/>
            <a:ext cx="3066350" cy="7379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2280" b="1" dirty="0" err="1" smtClean="0">
                <a:solidFill>
                  <a:srgbClr val="F2DF74"/>
                </a:solidFill>
                <a:latin typeface="Gotham"/>
              </a:rPr>
              <a:t>xxxxxxx</a:t>
            </a:r>
            <a:r>
              <a:rPr lang="en-ZW" sz="2280" b="1" dirty="0" smtClean="0">
                <a:solidFill>
                  <a:srgbClr val="F2DF74"/>
                </a:solidFill>
                <a:latin typeface="Gotham"/>
              </a:rPr>
              <a:t> </a:t>
            </a:r>
            <a:r>
              <a:rPr lang="en-ZW" sz="2280" b="1" dirty="0">
                <a:solidFill>
                  <a:srgbClr val="F2DF74"/>
                </a:solidFill>
                <a:latin typeface="Gotham"/>
              </a:rPr>
              <a:t>TOASTMASTERS</a:t>
            </a:r>
            <a:r>
              <a:rPr lang="en-ZW" sz="228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2280" b="1" dirty="0">
                <a:solidFill>
                  <a:prstClr val="white"/>
                </a:solidFill>
                <a:latin typeface="Gotham"/>
              </a:rPr>
            </a:br>
            <a:endParaRPr lang="en-ZW" sz="228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2439" y="299303"/>
            <a:ext cx="1778251" cy="186256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05781" y="6400800"/>
            <a:ext cx="6750508" cy="306145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6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algn="ctr"/>
            <a:r>
              <a:rPr lang="en-ZW" sz="1600" dirty="0" smtClean="0">
                <a:latin typeface="Arial" pitchFamily="34" charset="0"/>
                <a:cs typeface="Arial" pitchFamily="34" charset="0"/>
              </a:rPr>
              <a:t>                                                </a:t>
            </a:r>
            <a:r>
              <a:rPr lang="en-ZW" sz="1600" b="1" dirty="0" smtClean="0">
                <a:latin typeface="Arial" pitchFamily="34" charset="0"/>
                <a:cs typeface="Arial" pitchFamily="34" charset="0"/>
              </a:rPr>
              <a:t>https://xxxxxxx.toastmastersclubs.org</a:t>
            </a:r>
            <a:endParaRPr lang="en-ZW" sz="1600" b="1" dirty="0" smtClean="0"/>
          </a:p>
          <a:p>
            <a:pPr algn="ctr"/>
            <a:r>
              <a:rPr lang="en-ZW" sz="1600" dirty="0" smtClean="0">
                <a:latin typeface="Arial" pitchFamily="34" charset="0"/>
                <a:cs typeface="Arial" pitchFamily="34" charset="0"/>
              </a:rPr>
              <a:t>                                           </a:t>
            </a:r>
            <a:endParaRPr lang="en-ZW" sz="2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205780" y="6510899"/>
            <a:ext cx="2226415" cy="1960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W" sz="5600" b="1" dirty="0">
                <a:solidFill>
                  <a:schemeClr val="bg1"/>
                </a:solidFill>
                <a:latin typeface="Gotham"/>
              </a:rPr>
              <a:t>ADMISSION FREE</a:t>
            </a:r>
            <a:r>
              <a:rPr lang="en-ZW" sz="2400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2400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2274633" y="3545838"/>
            <a:ext cx="4681655" cy="19256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5683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3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> </a:t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r>
              <a:rPr lang="en-ZW" sz="1589" b="1" dirty="0">
                <a:solidFill>
                  <a:prstClr val="white"/>
                </a:solidFill>
                <a:latin typeface="Gotham"/>
              </a:rPr>
              <a:t/>
            </a:r>
            <a:br>
              <a:rPr lang="en-ZW" sz="1589" b="1" dirty="0">
                <a:solidFill>
                  <a:prstClr val="white"/>
                </a:solidFill>
                <a:latin typeface="Gotham"/>
              </a:rPr>
            </a:br>
            <a:endParaRPr lang="en-ZW" sz="1589" dirty="0"/>
          </a:p>
        </p:txBody>
      </p:sp>
    </p:spTree>
    <p:extLst>
      <p:ext uri="{BB962C8B-B14F-4D97-AF65-F5344CB8AC3E}">
        <p14:creationId xmlns:p14="http://schemas.microsoft.com/office/powerpoint/2010/main" xmlns="" val="117575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184</Words>
  <Application>Microsoft Macintosh PowerPoint</Application>
  <PresentationFormat>Custom</PresentationFormat>
  <Paragraphs>62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xxxxxxx  TOASTMASTERS CLUB</vt:lpstr>
      <vt:lpstr>xxxxxxx TOASTMASTERS CLUB</vt:lpstr>
      <vt:lpstr>Slide 3</vt:lpstr>
      <vt:lpstr>xxxxxxx  TOASTMASTERS CLUB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Khotso Kholopane</dc:creator>
  <cp:lastModifiedBy>AM Computer</cp:lastModifiedBy>
  <cp:revision>31</cp:revision>
  <dcterms:created xsi:type="dcterms:W3CDTF">2019-07-17T19:51:05Z</dcterms:created>
  <dcterms:modified xsi:type="dcterms:W3CDTF">2022-02-26T21:46:11Z</dcterms:modified>
</cp:coreProperties>
</file>