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9" r:id="rId4"/>
    <p:sldId id="260" r:id="rId5"/>
    <p:sldId id="261" r:id="rId6"/>
    <p:sldId id="264" r:id="rId7"/>
    <p:sldId id="262" r:id="rId8"/>
    <p:sldId id="263" r:id="rId9"/>
  </p:sldIdLst>
  <p:sldSz cx="7196138" cy="719613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16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734" autoAdjust="0"/>
    <p:restoredTop sz="83920" autoAdjust="0"/>
  </p:normalViewPr>
  <p:slideViewPr>
    <p:cSldViewPr>
      <p:cViewPr>
        <p:scale>
          <a:sx n="41" d="100"/>
          <a:sy n="41" d="100"/>
        </p:scale>
        <p:origin x="-1792" y="0"/>
      </p:cViewPr>
      <p:guideLst>
        <p:guide orient="horz" pos="2267"/>
        <p:guide pos="2267"/>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EDA6A8-53E6-46FA-9145-0B6869BDB960}" type="datetimeFigureOut">
              <a:rPr lang="en-US" smtClean="0"/>
              <a:t>2/26/2022</a:t>
            </a:fld>
            <a:endParaRPr lang="en-US"/>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6B8A9B-C41F-487E-8CC3-6B8976BE451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social media elements are 1080 by 1080px or 7.87” square.  Change the page size to meet this and you can use it online or in print and on the website.  To change the page size, choose DESIGN and PAGE SETUP from the menu.</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Start with a Toastmasters</a:t>
            </a:r>
            <a:r>
              <a:rPr lang="en-US" baseline="0" dirty="0" smtClean="0"/>
              <a:t> stock image or a photo of your own</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a:t>
            </a:r>
            <a:r>
              <a:rPr lang="en-US" baseline="0" dirty="0" smtClean="0"/>
              <a:t> colors to ground it, give it structure and provide a place for your message.  This is the Toastmasters color </a:t>
            </a:r>
            <a:r>
              <a:rPr lang="en-US" i="1" baseline="0" dirty="0" smtClean="0"/>
              <a:t>Loyal Blue. </a:t>
            </a:r>
            <a:r>
              <a:rPr lang="en-US" baseline="0" dirty="0" smtClean="0"/>
              <a:t> Yes, you can use gradients all the way to 70% transparency. (See the Toastmasters Brand Manual)</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Place the logo giving ample clear space all around.</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your club name</a:t>
            </a:r>
            <a:r>
              <a:rPr lang="en-US" baseline="0" dirty="0" smtClean="0"/>
              <a:t> and message.  Be sure to include your club’s website URL and/or a phone for RSVPs/questions.  This is the Arial font but any approved Toastmasters brand font is good. (See the Toastmasters Brand Manual)</a:t>
            </a:r>
          </a:p>
          <a:p>
            <a:r>
              <a:rPr lang="en-US" baseline="0" dirty="0" smtClean="0"/>
              <a:t>This is looking good but maybe we can do better…</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Want to get creative?  Insert a basic shape.  I like using the triangle shapes.  Place one</a:t>
            </a:r>
            <a:r>
              <a:rPr lang="en-US" baseline="0" dirty="0" smtClean="0"/>
              <a:t> on your document and color it</a:t>
            </a:r>
            <a:r>
              <a:rPr lang="en-US" dirty="0" smtClean="0"/>
              <a:t>.</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Using the triangle shape gave</a:t>
            </a:r>
            <a:r>
              <a:rPr lang="en-US" baseline="0" dirty="0" smtClean="0"/>
              <a:t> it a unique and interesting appearance.</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another use of the triangle.  You</a:t>
            </a:r>
            <a:r>
              <a:rPr lang="en-US" baseline="0" dirty="0" smtClean="0"/>
              <a:t> get the idea!  Have fun with it – within the Branding standards.</a:t>
            </a:r>
            <a:endParaRPr lang="en-US" dirty="0"/>
          </a:p>
        </p:txBody>
      </p:sp>
      <p:sp>
        <p:nvSpPr>
          <p:cNvPr id="4" name="Slide Number Placeholder 3"/>
          <p:cNvSpPr>
            <a:spLocks noGrp="1"/>
          </p:cNvSpPr>
          <p:nvPr>
            <p:ph type="sldNum" sz="quarter" idx="10"/>
          </p:nvPr>
        </p:nvSpPr>
        <p:spPr/>
        <p:txBody>
          <a:bodyPr/>
          <a:lstStyle/>
          <a:p>
            <a:fld id="{206B8A9B-C41F-487E-8CC3-6B8976BE451E}"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711" y="2235467"/>
            <a:ext cx="6116717" cy="1542506"/>
          </a:xfrm>
        </p:spPr>
        <p:txBody>
          <a:bodyPr/>
          <a:lstStyle/>
          <a:p>
            <a:r>
              <a:rPr lang="en-US" smtClean="0"/>
              <a:t>Click to edit Master title style</a:t>
            </a:r>
            <a:endParaRPr lang="en-US"/>
          </a:p>
        </p:txBody>
      </p:sp>
      <p:sp>
        <p:nvSpPr>
          <p:cNvPr id="3" name="Subtitle 2"/>
          <p:cNvSpPr>
            <a:spLocks noGrp="1"/>
          </p:cNvSpPr>
          <p:nvPr>
            <p:ph type="subTitle" idx="1"/>
          </p:nvPr>
        </p:nvSpPr>
        <p:spPr>
          <a:xfrm>
            <a:off x="1079421" y="4077812"/>
            <a:ext cx="5037297" cy="183901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0E6ADE-130B-4BFF-8737-B708E3C87226}"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6ADE-130B-4BFF-8737-B708E3C87226}"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8445" y="4624185"/>
            <a:ext cx="6116717" cy="142923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68445" y="3050031"/>
            <a:ext cx="6116717" cy="157415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0E6ADE-130B-4BFF-8737-B708E3C87226}"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3598" y="1762388"/>
            <a:ext cx="2487415" cy="49823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890949" y="1762388"/>
            <a:ext cx="2488664" cy="49823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0E6ADE-130B-4BFF-8737-B708E3C87226}"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9807" y="288179"/>
            <a:ext cx="6476524" cy="119935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59807" y="1610803"/>
            <a:ext cx="3179544" cy="6713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9807" y="2282108"/>
            <a:ext cx="3179544" cy="41461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655539" y="1610803"/>
            <a:ext cx="3180793" cy="6713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655539" y="2282108"/>
            <a:ext cx="3180793" cy="41461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0E6ADE-130B-4BFF-8737-B708E3C87226}" type="datetimeFigureOut">
              <a:rPr lang="en-US" smtClean="0"/>
              <a:pPr/>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0E6ADE-130B-4BFF-8737-B708E3C87226}" type="datetimeFigureOut">
              <a:rPr lang="en-US" smtClean="0"/>
              <a:pPr/>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0E6ADE-130B-4BFF-8737-B708E3C87226}" type="datetimeFigureOut">
              <a:rPr lang="en-US" smtClean="0"/>
              <a:pPr/>
              <a:t>2/26/2022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9807" y="286513"/>
            <a:ext cx="2367480" cy="121934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813490" y="286514"/>
            <a:ext cx="4022841" cy="6141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59807" y="1505859"/>
            <a:ext cx="2367480" cy="49223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E6ADE-130B-4BFF-8737-B708E3C87226}"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10493" y="5037297"/>
            <a:ext cx="4317683" cy="59468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410493" y="642988"/>
            <a:ext cx="4317683" cy="4317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410493" y="5631978"/>
            <a:ext cx="4317683" cy="8445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E6ADE-130B-4BFF-8737-B708E3C87226}"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6ADE-130B-4BFF-8737-B708E3C87226}"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06547" y="303171"/>
            <a:ext cx="1273066" cy="644154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3598" y="303171"/>
            <a:ext cx="3703013" cy="64415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6ADE-130B-4BFF-8737-B708E3C87226}"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EDCED6-6035-4B1B-B23F-57D66D601A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9807" y="288179"/>
            <a:ext cx="6476524" cy="1199356"/>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59807" y="1679100"/>
            <a:ext cx="6476524" cy="474911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59807" y="6669754"/>
            <a:ext cx="1679099" cy="383128"/>
          </a:xfrm>
          <a:prstGeom prst="rect">
            <a:avLst/>
          </a:prstGeom>
        </p:spPr>
        <p:txBody>
          <a:bodyPr vert="horz" lIns="91440" tIns="45720" rIns="91440" bIns="45720" rtlCol="0" anchor="ctr"/>
          <a:lstStyle>
            <a:lvl1pPr algn="l">
              <a:defRPr sz="1200">
                <a:solidFill>
                  <a:schemeClr val="tx1">
                    <a:tint val="75000"/>
                  </a:schemeClr>
                </a:solidFill>
              </a:defRPr>
            </a:lvl1pPr>
          </a:lstStyle>
          <a:p>
            <a:fld id="{0E0E6ADE-130B-4BFF-8737-B708E3C87226}" type="datetimeFigureOut">
              <a:rPr lang="en-US" smtClean="0"/>
              <a:pPr/>
              <a:t>2/26/2022</a:t>
            </a:fld>
            <a:endParaRPr lang="en-US"/>
          </a:p>
        </p:txBody>
      </p:sp>
      <p:sp>
        <p:nvSpPr>
          <p:cNvPr id="5" name="Footer Placeholder 4"/>
          <p:cNvSpPr>
            <a:spLocks noGrp="1"/>
          </p:cNvSpPr>
          <p:nvPr>
            <p:ph type="ftr" sz="quarter" idx="3"/>
          </p:nvPr>
        </p:nvSpPr>
        <p:spPr>
          <a:xfrm>
            <a:off x="2458681" y="6669754"/>
            <a:ext cx="2278777" cy="3831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57232" y="6669754"/>
            <a:ext cx="1679099" cy="383128"/>
          </a:xfrm>
          <a:prstGeom prst="rect">
            <a:avLst/>
          </a:prstGeom>
        </p:spPr>
        <p:txBody>
          <a:bodyPr vert="horz" lIns="91440" tIns="45720" rIns="91440" bIns="45720" rtlCol="0" anchor="ctr"/>
          <a:lstStyle>
            <a:lvl1pPr algn="r">
              <a:defRPr sz="1200">
                <a:solidFill>
                  <a:schemeClr val="tx1">
                    <a:tint val="75000"/>
                  </a:schemeClr>
                </a:solidFill>
              </a:defRPr>
            </a:lvl1pPr>
          </a:lstStyle>
          <a:p>
            <a:fld id="{84EDCED6-6035-4B1B-B23F-57D66D601A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3"/>
          <a:srcRect r="60746" b="33333"/>
          <a:stretch>
            <a:fillRect/>
          </a:stretch>
        </p:blipFill>
        <p:spPr bwMode="auto">
          <a:xfrm>
            <a:off x="0" y="0"/>
            <a:ext cx="7196138" cy="6874669"/>
          </a:xfrm>
          <a:prstGeom prst="rect">
            <a:avLst/>
          </a:prstGeom>
          <a:noFill/>
          <a:ln w="9525">
            <a:noFill/>
            <a:miter lim="800000"/>
            <a:headEnd/>
            <a:tailEnd/>
          </a:ln>
          <a:effectLst/>
        </p:spPr>
      </p:pic>
      <p:cxnSp>
        <p:nvCxnSpPr>
          <p:cNvPr id="6" name="Straight Arrow Connector 5"/>
          <p:cNvCxnSpPr/>
          <p:nvPr/>
        </p:nvCxnSpPr>
        <p:spPr>
          <a:xfrm>
            <a:off x="626269" y="1388269"/>
            <a:ext cx="4572000" cy="30480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778669" y="702469"/>
            <a:ext cx="1676400" cy="38100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702469"/>
            <a:ext cx="7196138" cy="4953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702469"/>
            <a:ext cx="7196138" cy="4572000"/>
          </a:xfrm>
          <a:prstGeom prst="rect">
            <a:avLst/>
          </a:prstGeom>
        </p:spPr>
      </p:pic>
      <p:sp>
        <p:nvSpPr>
          <p:cNvPr id="3" name="TextBox 2"/>
          <p:cNvSpPr txBox="1"/>
          <p:nvPr/>
        </p:nvSpPr>
        <p:spPr>
          <a:xfrm>
            <a:off x="0" y="0"/>
            <a:ext cx="7196138" cy="646331"/>
          </a:xfrm>
          <a:prstGeom prst="rect">
            <a:avLst/>
          </a:prstGeom>
          <a:solidFill>
            <a:srgbClr val="004165"/>
          </a:solidFill>
        </p:spPr>
        <p:txBody>
          <a:bodyPr wrap="square" rtlCol="0">
            <a:spAutoFit/>
          </a:bodyPr>
          <a:lstStyle/>
          <a:p>
            <a:r>
              <a:rPr lang="en-US" dirty="0" smtClean="0">
                <a:solidFill>
                  <a:srgbClr val="004165"/>
                </a:solidFill>
              </a:rPr>
              <a:t>A</a:t>
            </a:r>
          </a:p>
          <a:p>
            <a:r>
              <a:rPr lang="en-US" dirty="0" smtClean="0">
                <a:solidFill>
                  <a:srgbClr val="004165"/>
                </a:solidFill>
              </a:rPr>
              <a:t>A</a:t>
            </a:r>
            <a:endParaRPr lang="en-US" dirty="0">
              <a:solidFill>
                <a:srgbClr val="004165"/>
              </a:solidFill>
            </a:endParaRPr>
          </a:p>
        </p:txBody>
      </p:sp>
      <p:sp>
        <p:nvSpPr>
          <p:cNvPr id="4" name="Rectangle 3"/>
          <p:cNvSpPr/>
          <p:nvPr/>
        </p:nvSpPr>
        <p:spPr>
          <a:xfrm>
            <a:off x="0" y="5350669"/>
            <a:ext cx="7196138" cy="1845469"/>
          </a:xfrm>
          <a:prstGeom prst="rect">
            <a:avLst/>
          </a:prstGeom>
          <a:gradFill>
            <a:gsLst>
              <a:gs pos="0">
                <a:srgbClr val="004165"/>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702469"/>
            <a:ext cx="7196138" cy="4572000"/>
          </a:xfrm>
          <a:prstGeom prst="rect">
            <a:avLst/>
          </a:prstGeom>
        </p:spPr>
      </p:pic>
      <p:sp>
        <p:nvSpPr>
          <p:cNvPr id="3" name="TextBox 2"/>
          <p:cNvSpPr txBox="1"/>
          <p:nvPr/>
        </p:nvSpPr>
        <p:spPr>
          <a:xfrm>
            <a:off x="0" y="0"/>
            <a:ext cx="7196138" cy="646331"/>
          </a:xfrm>
          <a:prstGeom prst="rect">
            <a:avLst/>
          </a:prstGeom>
          <a:solidFill>
            <a:srgbClr val="004165"/>
          </a:solidFill>
        </p:spPr>
        <p:txBody>
          <a:bodyPr wrap="square" rtlCol="0">
            <a:spAutoFit/>
          </a:bodyPr>
          <a:lstStyle/>
          <a:p>
            <a:r>
              <a:rPr lang="en-US" dirty="0" smtClean="0">
                <a:solidFill>
                  <a:srgbClr val="004165"/>
                </a:solidFill>
              </a:rPr>
              <a:t>A</a:t>
            </a:r>
          </a:p>
          <a:p>
            <a:r>
              <a:rPr lang="en-US" dirty="0" smtClean="0">
                <a:solidFill>
                  <a:srgbClr val="004165"/>
                </a:solidFill>
              </a:rPr>
              <a:t>A</a:t>
            </a:r>
            <a:endParaRPr lang="en-US" dirty="0">
              <a:solidFill>
                <a:srgbClr val="004165"/>
              </a:solidFill>
            </a:endParaRPr>
          </a:p>
        </p:txBody>
      </p:sp>
      <p:pic>
        <p:nvPicPr>
          <p:cNvPr id="5124" name="Picture 4" descr="Toastmasters International -Logo and Design Elements"/>
          <p:cNvPicPr>
            <a:picLocks noChangeAspect="1" noChangeArrowheads="1"/>
          </p:cNvPicPr>
          <p:nvPr/>
        </p:nvPicPr>
        <p:blipFill>
          <a:blip r:embed="rId4"/>
          <a:srcRect b="11798"/>
          <a:stretch>
            <a:fillRect/>
          </a:stretch>
        </p:blipFill>
        <p:spPr bwMode="auto">
          <a:xfrm>
            <a:off x="5045869" y="245269"/>
            <a:ext cx="1523616" cy="1312069"/>
          </a:xfrm>
          <a:prstGeom prst="rect">
            <a:avLst/>
          </a:prstGeom>
          <a:noFill/>
        </p:spPr>
      </p:pic>
      <p:sp>
        <p:nvSpPr>
          <p:cNvPr id="4" name="Rectangle 3"/>
          <p:cNvSpPr/>
          <p:nvPr/>
        </p:nvSpPr>
        <p:spPr>
          <a:xfrm>
            <a:off x="0" y="5350669"/>
            <a:ext cx="7196138" cy="1845469"/>
          </a:xfrm>
          <a:prstGeom prst="rect">
            <a:avLst/>
          </a:prstGeom>
          <a:gradFill>
            <a:gsLst>
              <a:gs pos="0">
                <a:srgbClr val="004165"/>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931069"/>
            <a:ext cx="7196138" cy="4343400"/>
          </a:xfrm>
          <a:prstGeom prst="rect">
            <a:avLst/>
          </a:prstGeom>
        </p:spPr>
      </p:pic>
      <p:sp>
        <p:nvSpPr>
          <p:cNvPr id="3" name="TextBox 2"/>
          <p:cNvSpPr txBox="1"/>
          <p:nvPr/>
        </p:nvSpPr>
        <p:spPr>
          <a:xfrm>
            <a:off x="0" y="0"/>
            <a:ext cx="7196138" cy="877163"/>
          </a:xfrm>
          <a:prstGeom prst="rect">
            <a:avLst/>
          </a:prstGeom>
          <a:solidFill>
            <a:srgbClr val="004165"/>
          </a:solidFill>
        </p:spPr>
        <p:txBody>
          <a:bodyPr wrap="square" rtlCol="0">
            <a:spAutoFit/>
          </a:bodyPr>
          <a:lstStyle/>
          <a:p>
            <a:r>
              <a:rPr lang="en-US" sz="3200" dirty="0" smtClean="0">
                <a:solidFill>
                  <a:schemeClr val="bg1"/>
                </a:solidFill>
                <a:latin typeface="Gotham" pitchFamily="2" charset="0"/>
              </a:rPr>
              <a:t> </a:t>
            </a:r>
          </a:p>
          <a:p>
            <a:endParaRPr lang="en-US" dirty="0"/>
          </a:p>
        </p:txBody>
      </p:sp>
      <p:pic>
        <p:nvPicPr>
          <p:cNvPr id="5124" name="Picture 4" descr="Toastmasters International -Logo and Design Elements"/>
          <p:cNvPicPr>
            <a:picLocks noChangeAspect="1" noChangeArrowheads="1"/>
          </p:cNvPicPr>
          <p:nvPr/>
        </p:nvPicPr>
        <p:blipFill>
          <a:blip r:embed="rId4"/>
          <a:srcRect b="11798"/>
          <a:stretch>
            <a:fillRect/>
          </a:stretch>
        </p:blipFill>
        <p:spPr bwMode="auto">
          <a:xfrm>
            <a:off x="5045869" y="397669"/>
            <a:ext cx="1523616" cy="1312069"/>
          </a:xfrm>
          <a:prstGeom prst="rect">
            <a:avLst/>
          </a:prstGeom>
          <a:noFill/>
        </p:spPr>
      </p:pic>
      <p:sp>
        <p:nvSpPr>
          <p:cNvPr id="4" name="Rectangle 3"/>
          <p:cNvSpPr/>
          <p:nvPr/>
        </p:nvSpPr>
        <p:spPr>
          <a:xfrm>
            <a:off x="0" y="5350669"/>
            <a:ext cx="7196138" cy="1845469"/>
          </a:xfrm>
          <a:prstGeom prst="rect">
            <a:avLst/>
          </a:prstGeom>
          <a:gradFill>
            <a:gsLst>
              <a:gs pos="0">
                <a:srgbClr val="004165"/>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45269" y="92869"/>
            <a:ext cx="4800600" cy="646331"/>
          </a:xfrm>
          <a:prstGeom prst="rect">
            <a:avLst/>
          </a:prstGeom>
          <a:noFill/>
        </p:spPr>
        <p:txBody>
          <a:bodyPr wrap="square" rtlCol="0">
            <a:spAutoFit/>
          </a:bodyPr>
          <a:lstStyle/>
          <a:p>
            <a:r>
              <a:rPr lang="en-US" sz="3600" dirty="0" err="1" smtClean="0">
                <a:solidFill>
                  <a:schemeClr val="bg1"/>
                </a:solidFill>
                <a:latin typeface="Arial" pitchFamily="34" charset="0"/>
                <a:cs typeface="Arial" pitchFamily="34" charset="0"/>
              </a:rPr>
              <a:t>Xxxxx</a:t>
            </a:r>
            <a:r>
              <a:rPr lang="en-US" sz="3600" dirty="0" smtClean="0">
                <a:solidFill>
                  <a:schemeClr val="bg1"/>
                </a:solidFill>
                <a:latin typeface="Arial" pitchFamily="34" charset="0"/>
                <a:cs typeface="Arial" pitchFamily="34" charset="0"/>
              </a:rPr>
              <a:t> Toastmasters</a:t>
            </a:r>
            <a:endParaRPr lang="en-US" sz="3600" dirty="0">
              <a:solidFill>
                <a:schemeClr val="bg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xmlns="" id="{76572808-66EF-410E-9005-0B170F1A3A7C}"/>
              </a:ext>
            </a:extLst>
          </p:cNvPr>
          <p:cNvSpPr/>
          <p:nvPr/>
        </p:nvSpPr>
        <p:spPr>
          <a:xfrm>
            <a:off x="1464469" y="5426869"/>
            <a:ext cx="4267200" cy="369285"/>
          </a:xfrm>
          <a:prstGeom prst="rect">
            <a:avLst/>
          </a:prstGeom>
        </p:spPr>
        <p:txBody>
          <a:bodyPr wrap="square" lIns="91394" tIns="45697" rIns="91394" bIns="45697">
            <a:spAutoFit/>
          </a:bodyPr>
          <a:lstStyle/>
          <a:p>
            <a:pPr algn="ctr"/>
            <a:r>
              <a:rPr lang="en-ZW" sz="1800" dirty="0">
                <a:solidFill>
                  <a:schemeClr val="bg1"/>
                </a:solidFill>
                <a:latin typeface="Arial" panose="020B0604020202020204" pitchFamily="34" charset="0"/>
                <a:cs typeface="Arial" panose="020B0604020202020204" pitchFamily="34" charset="0"/>
              </a:rPr>
              <a:t>https://xxxxxxx.toastmastersclubs.org</a:t>
            </a:r>
            <a:r>
              <a:rPr lang="en-ZW" sz="1400" dirty="0">
                <a:solidFill>
                  <a:srgbClr val="003D5F"/>
                </a:solidFill>
                <a:latin typeface="Arial" panose="020B0604020202020204" pitchFamily="34" charset="0"/>
                <a:cs typeface="Arial" panose="020B0604020202020204" pitchFamily="34" charset="0"/>
              </a:rPr>
              <a:t>/</a:t>
            </a:r>
          </a:p>
        </p:txBody>
      </p:sp>
      <p:sp>
        <p:nvSpPr>
          <p:cNvPr id="9" name="TextBox 8"/>
          <p:cNvSpPr txBox="1"/>
          <p:nvPr/>
        </p:nvSpPr>
        <p:spPr>
          <a:xfrm>
            <a:off x="1921669" y="5807869"/>
            <a:ext cx="3200400" cy="1292662"/>
          </a:xfrm>
          <a:prstGeom prst="rect">
            <a:avLst/>
          </a:prstGeom>
          <a:noFill/>
        </p:spPr>
        <p:txBody>
          <a:bodyPr wrap="square" rtlCol="0">
            <a:spAutoFit/>
          </a:bodyPr>
          <a:lstStyle/>
          <a:p>
            <a:pPr algn="ctr"/>
            <a:r>
              <a:rPr lang="en-US" b="1" dirty="0" err="1" smtClean="0">
                <a:latin typeface="Arial" pitchFamily="34" charset="0"/>
                <a:cs typeface="Arial" pitchFamily="34" charset="0"/>
              </a:rPr>
              <a:t>Xxxxx</a:t>
            </a:r>
            <a:r>
              <a:rPr lang="en-US" b="1" dirty="0" smtClean="0">
                <a:latin typeface="Arial" pitchFamily="34" charset="0"/>
                <a:cs typeface="Arial" pitchFamily="34" charset="0"/>
              </a:rPr>
              <a:t> 1, 2020, 6PM</a:t>
            </a:r>
          </a:p>
          <a:p>
            <a:pPr algn="ctr"/>
            <a:r>
              <a:rPr lang="en-US" b="1" dirty="0" smtClean="0">
                <a:latin typeface="Arial" pitchFamily="34" charset="0"/>
                <a:cs typeface="Arial" pitchFamily="34" charset="0"/>
              </a:rPr>
              <a:t>Venue: </a:t>
            </a:r>
            <a:r>
              <a:rPr lang="en-US" b="1" dirty="0" err="1" smtClean="0">
                <a:latin typeface="Arial" pitchFamily="34" charset="0"/>
                <a:cs typeface="Arial" pitchFamily="34" charset="0"/>
              </a:rPr>
              <a:t>xxxxxxxx</a:t>
            </a: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sz="2400" b="1" dirty="0" smtClean="0">
                <a:latin typeface="Arial" pitchFamily="34" charset="0"/>
                <a:cs typeface="Arial" pitchFamily="34" charset="0"/>
              </a:rPr>
              <a:t>RSVP: 111.222.3333</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t="4681" r="51086" b="21986"/>
          <a:stretch>
            <a:fillRect/>
          </a:stretch>
        </p:blipFill>
        <p:spPr bwMode="auto">
          <a:xfrm>
            <a:off x="-451788" y="245268"/>
            <a:ext cx="8242310" cy="6950869"/>
          </a:xfrm>
          <a:prstGeom prst="rect">
            <a:avLst/>
          </a:prstGeom>
          <a:noFill/>
          <a:ln w="9525">
            <a:noFill/>
            <a:miter lim="800000"/>
            <a:headEnd/>
            <a:tailEnd/>
          </a:ln>
          <a:effectLst/>
        </p:spPr>
      </p:pic>
      <p:cxnSp>
        <p:nvCxnSpPr>
          <p:cNvPr id="4" name="Straight Connector 3"/>
          <p:cNvCxnSpPr/>
          <p:nvPr/>
        </p:nvCxnSpPr>
        <p:spPr>
          <a:xfrm>
            <a:off x="1616869" y="473869"/>
            <a:ext cx="5334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1007269"/>
            <a:ext cx="7196138" cy="4267200"/>
          </a:xfrm>
          <a:prstGeom prst="rect">
            <a:avLst/>
          </a:prstGeom>
        </p:spPr>
      </p:pic>
      <p:sp>
        <p:nvSpPr>
          <p:cNvPr id="3" name="TextBox 2"/>
          <p:cNvSpPr txBox="1"/>
          <p:nvPr/>
        </p:nvSpPr>
        <p:spPr>
          <a:xfrm>
            <a:off x="0" y="0"/>
            <a:ext cx="7196138" cy="877163"/>
          </a:xfrm>
          <a:prstGeom prst="rect">
            <a:avLst/>
          </a:prstGeom>
          <a:solidFill>
            <a:srgbClr val="004165"/>
          </a:solidFill>
        </p:spPr>
        <p:txBody>
          <a:bodyPr wrap="square" rtlCol="0">
            <a:spAutoFit/>
          </a:bodyPr>
          <a:lstStyle/>
          <a:p>
            <a:r>
              <a:rPr lang="en-US" sz="3200" dirty="0" smtClean="0">
                <a:solidFill>
                  <a:schemeClr val="bg1"/>
                </a:solidFill>
                <a:latin typeface="Gotham" pitchFamily="2" charset="0"/>
              </a:rPr>
              <a:t> </a:t>
            </a:r>
          </a:p>
          <a:p>
            <a:endParaRPr lang="en-US" dirty="0"/>
          </a:p>
        </p:txBody>
      </p:sp>
      <p:sp>
        <p:nvSpPr>
          <p:cNvPr id="4" name="Rectangle 3"/>
          <p:cNvSpPr/>
          <p:nvPr/>
        </p:nvSpPr>
        <p:spPr>
          <a:xfrm>
            <a:off x="0" y="5350669"/>
            <a:ext cx="7196138" cy="1845469"/>
          </a:xfrm>
          <a:prstGeom prst="rect">
            <a:avLst/>
          </a:prstGeom>
          <a:gradFill>
            <a:gsLst>
              <a:gs pos="0">
                <a:srgbClr val="004165"/>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9069" y="92869"/>
            <a:ext cx="6858000" cy="646331"/>
          </a:xfrm>
          <a:prstGeom prst="rect">
            <a:avLst/>
          </a:prstGeom>
          <a:noFill/>
        </p:spPr>
        <p:txBody>
          <a:bodyPr wrap="square" rtlCol="0">
            <a:spAutoFit/>
          </a:bodyPr>
          <a:lstStyle/>
          <a:p>
            <a:pPr algn="ctr"/>
            <a:r>
              <a:rPr lang="en-US" sz="3600" dirty="0" err="1" smtClean="0">
                <a:solidFill>
                  <a:schemeClr val="bg1"/>
                </a:solidFill>
                <a:latin typeface="Arial" pitchFamily="34" charset="0"/>
                <a:cs typeface="Arial" pitchFamily="34" charset="0"/>
              </a:rPr>
              <a:t>Xxxxx</a:t>
            </a:r>
            <a:r>
              <a:rPr lang="en-US" sz="3600" dirty="0" smtClean="0">
                <a:solidFill>
                  <a:schemeClr val="bg1"/>
                </a:solidFill>
                <a:latin typeface="Arial" pitchFamily="34" charset="0"/>
                <a:cs typeface="Arial" pitchFamily="34" charset="0"/>
              </a:rPr>
              <a:t> Toastmasters</a:t>
            </a:r>
            <a:endParaRPr lang="en-US" sz="3600" dirty="0">
              <a:solidFill>
                <a:schemeClr val="bg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xmlns="" id="{76572808-66EF-410E-9005-0B170F1A3A7C}"/>
              </a:ext>
            </a:extLst>
          </p:cNvPr>
          <p:cNvSpPr/>
          <p:nvPr/>
        </p:nvSpPr>
        <p:spPr>
          <a:xfrm>
            <a:off x="1464469" y="5426869"/>
            <a:ext cx="4267200" cy="369285"/>
          </a:xfrm>
          <a:prstGeom prst="rect">
            <a:avLst/>
          </a:prstGeom>
        </p:spPr>
        <p:txBody>
          <a:bodyPr wrap="square" lIns="91394" tIns="45697" rIns="91394" bIns="45697">
            <a:spAutoFit/>
          </a:bodyPr>
          <a:lstStyle/>
          <a:p>
            <a:pPr algn="ctr"/>
            <a:r>
              <a:rPr lang="en-ZW" sz="1800" dirty="0">
                <a:solidFill>
                  <a:schemeClr val="bg1"/>
                </a:solidFill>
                <a:latin typeface="Arial" panose="020B0604020202020204" pitchFamily="34" charset="0"/>
                <a:cs typeface="Arial" panose="020B0604020202020204" pitchFamily="34" charset="0"/>
              </a:rPr>
              <a:t>https://xxxxxxx.toastmastersclubs.org</a:t>
            </a:r>
            <a:r>
              <a:rPr lang="en-ZW" sz="1400" dirty="0">
                <a:solidFill>
                  <a:srgbClr val="003D5F"/>
                </a:solidFill>
                <a:latin typeface="Arial" panose="020B0604020202020204" pitchFamily="34" charset="0"/>
                <a:cs typeface="Arial" panose="020B0604020202020204" pitchFamily="34" charset="0"/>
              </a:rPr>
              <a:t>/</a:t>
            </a:r>
          </a:p>
        </p:txBody>
      </p:sp>
      <p:sp>
        <p:nvSpPr>
          <p:cNvPr id="9" name="TextBox 8"/>
          <p:cNvSpPr txBox="1"/>
          <p:nvPr/>
        </p:nvSpPr>
        <p:spPr>
          <a:xfrm>
            <a:off x="1921669" y="5807869"/>
            <a:ext cx="3200400" cy="1261884"/>
          </a:xfrm>
          <a:prstGeom prst="rect">
            <a:avLst/>
          </a:prstGeom>
          <a:noFill/>
        </p:spPr>
        <p:txBody>
          <a:bodyPr wrap="square" rtlCol="0">
            <a:spAutoFit/>
          </a:bodyPr>
          <a:lstStyle/>
          <a:p>
            <a:pPr algn="ctr"/>
            <a:r>
              <a:rPr lang="en-US" b="1" dirty="0" err="1" smtClean="0">
                <a:latin typeface="Arial" pitchFamily="34" charset="0"/>
                <a:cs typeface="Arial" pitchFamily="34" charset="0"/>
              </a:rPr>
              <a:t>Xxxxx</a:t>
            </a:r>
            <a:r>
              <a:rPr lang="en-US" b="1" dirty="0" smtClean="0">
                <a:latin typeface="Arial" pitchFamily="34" charset="0"/>
                <a:cs typeface="Arial" pitchFamily="34" charset="0"/>
              </a:rPr>
              <a:t> 1, 2020, 6PM</a:t>
            </a:r>
          </a:p>
          <a:p>
            <a:pPr algn="ctr"/>
            <a:r>
              <a:rPr lang="en-US" b="1" dirty="0" smtClean="0">
                <a:latin typeface="Arial" pitchFamily="34" charset="0"/>
                <a:cs typeface="Arial" pitchFamily="34" charset="0"/>
              </a:rPr>
              <a:t>Venue: </a:t>
            </a:r>
            <a:r>
              <a:rPr lang="en-US" b="1" dirty="0" err="1" smtClean="0">
                <a:latin typeface="Arial" pitchFamily="34" charset="0"/>
                <a:cs typeface="Arial" pitchFamily="34" charset="0"/>
              </a:rPr>
              <a:t>xxxxxxxx</a:t>
            </a: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RSVP: 111.222.3333</a:t>
            </a:r>
            <a:endParaRPr lang="en-US" b="1" dirty="0">
              <a:latin typeface="Arial" pitchFamily="34" charset="0"/>
              <a:cs typeface="Arial" pitchFamily="34" charset="0"/>
            </a:endParaRPr>
          </a:p>
        </p:txBody>
      </p:sp>
      <p:sp>
        <p:nvSpPr>
          <p:cNvPr id="10" name="Right Triangle 9"/>
          <p:cNvSpPr/>
          <p:nvPr/>
        </p:nvSpPr>
        <p:spPr>
          <a:xfrm>
            <a:off x="0" y="0"/>
            <a:ext cx="2531269" cy="5350669"/>
          </a:xfrm>
          <a:prstGeom prst="rtTriangle">
            <a:avLst/>
          </a:prstGeom>
          <a:solidFill>
            <a:srgbClr val="0041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Toastmasters International -Logo and Design Elements"/>
          <p:cNvPicPr>
            <a:picLocks noChangeAspect="1" noChangeArrowheads="1"/>
          </p:cNvPicPr>
          <p:nvPr/>
        </p:nvPicPr>
        <p:blipFill>
          <a:blip r:embed="rId4"/>
          <a:srcRect b="11798"/>
          <a:stretch>
            <a:fillRect/>
          </a:stretch>
        </p:blipFill>
        <p:spPr bwMode="auto">
          <a:xfrm>
            <a:off x="245269" y="3826669"/>
            <a:ext cx="1523616" cy="131206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9.jpg"/>
          <p:cNvPicPr>
            <a:picLocks noChangeAspect="1"/>
          </p:cNvPicPr>
          <p:nvPr/>
        </p:nvPicPr>
        <p:blipFill>
          <a:blip r:embed="rId3"/>
          <a:srcRect l="3165"/>
          <a:stretch>
            <a:fillRect/>
          </a:stretch>
        </p:blipFill>
        <p:spPr>
          <a:xfrm>
            <a:off x="0" y="473869"/>
            <a:ext cx="7196138" cy="4800600"/>
          </a:xfrm>
          <a:prstGeom prst="rect">
            <a:avLst/>
          </a:prstGeom>
        </p:spPr>
      </p:pic>
      <p:sp>
        <p:nvSpPr>
          <p:cNvPr id="3" name="TextBox 2"/>
          <p:cNvSpPr txBox="1"/>
          <p:nvPr/>
        </p:nvSpPr>
        <p:spPr>
          <a:xfrm>
            <a:off x="0" y="0"/>
            <a:ext cx="7196138" cy="384721"/>
          </a:xfrm>
          <a:prstGeom prst="rect">
            <a:avLst/>
          </a:prstGeom>
          <a:solidFill>
            <a:srgbClr val="004165"/>
          </a:solidFill>
        </p:spPr>
        <p:txBody>
          <a:bodyPr wrap="square" rtlCol="0">
            <a:spAutoFit/>
          </a:bodyPr>
          <a:lstStyle/>
          <a:p>
            <a:endParaRPr lang="en-US" dirty="0"/>
          </a:p>
        </p:txBody>
      </p:sp>
      <p:sp>
        <p:nvSpPr>
          <p:cNvPr id="4" name="Rectangle 3"/>
          <p:cNvSpPr/>
          <p:nvPr/>
        </p:nvSpPr>
        <p:spPr>
          <a:xfrm>
            <a:off x="0" y="5350669"/>
            <a:ext cx="7196138" cy="1845469"/>
          </a:xfrm>
          <a:prstGeom prst="rect">
            <a:avLst/>
          </a:prstGeom>
          <a:gradFill>
            <a:gsLst>
              <a:gs pos="0">
                <a:srgbClr val="004165"/>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9069" y="6112669"/>
            <a:ext cx="6858000" cy="830997"/>
          </a:xfrm>
          <a:prstGeom prst="rect">
            <a:avLst/>
          </a:prstGeom>
          <a:noFill/>
        </p:spPr>
        <p:txBody>
          <a:bodyPr wrap="square" rtlCol="0">
            <a:spAutoFit/>
          </a:bodyPr>
          <a:lstStyle/>
          <a:p>
            <a:pPr algn="ctr"/>
            <a:r>
              <a:rPr lang="en-US" sz="4800" dirty="0" err="1" smtClean="0">
                <a:solidFill>
                  <a:srgbClr val="004165"/>
                </a:solidFill>
                <a:latin typeface="Arial" pitchFamily="34" charset="0"/>
                <a:cs typeface="Arial" pitchFamily="34" charset="0"/>
              </a:rPr>
              <a:t>Xxxxx</a:t>
            </a:r>
            <a:r>
              <a:rPr lang="en-US" sz="4800" dirty="0" smtClean="0">
                <a:solidFill>
                  <a:srgbClr val="004165"/>
                </a:solidFill>
                <a:latin typeface="Arial" pitchFamily="34" charset="0"/>
                <a:cs typeface="Arial" pitchFamily="34" charset="0"/>
              </a:rPr>
              <a:t> Toastmasters</a:t>
            </a:r>
            <a:endParaRPr lang="en-US" sz="4800" dirty="0">
              <a:solidFill>
                <a:srgbClr val="004165"/>
              </a:solidFill>
              <a:latin typeface="Arial" pitchFamily="34" charset="0"/>
              <a:cs typeface="Arial" pitchFamily="34" charset="0"/>
            </a:endParaRPr>
          </a:p>
        </p:txBody>
      </p:sp>
      <p:sp>
        <p:nvSpPr>
          <p:cNvPr id="8" name="Rectangle 7">
            <a:extLst>
              <a:ext uri="{FF2B5EF4-FFF2-40B4-BE49-F238E27FC236}">
                <a16:creationId xmlns:a16="http://schemas.microsoft.com/office/drawing/2014/main" xmlns="" id="{76572808-66EF-410E-9005-0B170F1A3A7C}"/>
              </a:ext>
            </a:extLst>
          </p:cNvPr>
          <p:cNvSpPr/>
          <p:nvPr/>
        </p:nvSpPr>
        <p:spPr>
          <a:xfrm>
            <a:off x="1464469" y="5579269"/>
            <a:ext cx="4267200" cy="369285"/>
          </a:xfrm>
          <a:prstGeom prst="rect">
            <a:avLst/>
          </a:prstGeom>
        </p:spPr>
        <p:txBody>
          <a:bodyPr wrap="square" lIns="91394" tIns="45697" rIns="91394" bIns="45697">
            <a:spAutoFit/>
          </a:bodyPr>
          <a:lstStyle/>
          <a:p>
            <a:pPr algn="ctr"/>
            <a:r>
              <a:rPr lang="en-ZW" sz="1800" dirty="0">
                <a:solidFill>
                  <a:schemeClr val="bg1"/>
                </a:solidFill>
                <a:latin typeface="Arial" panose="020B0604020202020204" pitchFamily="34" charset="0"/>
                <a:cs typeface="Arial" panose="020B0604020202020204" pitchFamily="34" charset="0"/>
              </a:rPr>
              <a:t>https://xxxxxxx.toastmastersclubs.org</a:t>
            </a:r>
            <a:r>
              <a:rPr lang="en-ZW" sz="1400" dirty="0">
                <a:solidFill>
                  <a:srgbClr val="003D5F"/>
                </a:solidFill>
                <a:latin typeface="Arial" panose="020B0604020202020204" pitchFamily="34" charset="0"/>
                <a:cs typeface="Arial" panose="020B0604020202020204" pitchFamily="34" charset="0"/>
              </a:rPr>
              <a:t>/</a:t>
            </a:r>
          </a:p>
        </p:txBody>
      </p:sp>
      <p:sp>
        <p:nvSpPr>
          <p:cNvPr id="9" name="TextBox 8"/>
          <p:cNvSpPr txBox="1"/>
          <p:nvPr/>
        </p:nvSpPr>
        <p:spPr>
          <a:xfrm>
            <a:off x="3445669" y="473869"/>
            <a:ext cx="3429000" cy="1692771"/>
          </a:xfrm>
          <a:prstGeom prst="rect">
            <a:avLst/>
          </a:prstGeom>
          <a:noFill/>
        </p:spPr>
        <p:txBody>
          <a:bodyPr wrap="square" rtlCol="0">
            <a:spAutoFit/>
          </a:bodyPr>
          <a:lstStyle/>
          <a:p>
            <a:pPr algn="ctr"/>
            <a:r>
              <a:rPr lang="en-US" sz="2800" b="1" dirty="0" smtClean="0">
                <a:latin typeface="Arial" pitchFamily="34" charset="0"/>
                <a:cs typeface="Arial" pitchFamily="34" charset="0"/>
              </a:rPr>
              <a:t>JOIN US!</a:t>
            </a:r>
          </a:p>
          <a:p>
            <a:pPr algn="ctr"/>
            <a:r>
              <a:rPr lang="en-US" b="1" dirty="0" err="1" smtClean="0">
                <a:latin typeface="Arial" pitchFamily="34" charset="0"/>
                <a:cs typeface="Arial" pitchFamily="34" charset="0"/>
              </a:rPr>
              <a:t>Xxxxx</a:t>
            </a:r>
            <a:r>
              <a:rPr lang="en-US" b="1" dirty="0" smtClean="0">
                <a:latin typeface="Arial" pitchFamily="34" charset="0"/>
                <a:cs typeface="Arial" pitchFamily="34" charset="0"/>
              </a:rPr>
              <a:t> 1, 2020, 6PM</a:t>
            </a:r>
          </a:p>
          <a:p>
            <a:pPr algn="ctr"/>
            <a:r>
              <a:rPr lang="en-US" b="1" dirty="0" smtClean="0">
                <a:latin typeface="Arial" pitchFamily="34" charset="0"/>
                <a:cs typeface="Arial" pitchFamily="34" charset="0"/>
              </a:rPr>
              <a:t>Venue: </a:t>
            </a:r>
            <a:r>
              <a:rPr lang="en-US" b="1" dirty="0" err="1" smtClean="0">
                <a:latin typeface="Arial" pitchFamily="34" charset="0"/>
                <a:cs typeface="Arial" pitchFamily="34" charset="0"/>
              </a:rPr>
              <a:t>xxxxxxxx</a:t>
            </a: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RSVP: 111.222.3333</a:t>
            </a:r>
            <a:endParaRPr lang="en-US" b="1" dirty="0">
              <a:latin typeface="Arial" pitchFamily="34" charset="0"/>
              <a:cs typeface="Arial" pitchFamily="34" charset="0"/>
            </a:endParaRPr>
          </a:p>
        </p:txBody>
      </p:sp>
      <p:sp>
        <p:nvSpPr>
          <p:cNvPr id="10" name="Right Triangle 9"/>
          <p:cNvSpPr/>
          <p:nvPr/>
        </p:nvSpPr>
        <p:spPr>
          <a:xfrm rot="5400000">
            <a:off x="152402" y="-152398"/>
            <a:ext cx="2988466" cy="3293268"/>
          </a:xfrm>
          <a:prstGeom prst="rtTriangle">
            <a:avLst/>
          </a:prstGeom>
          <a:solidFill>
            <a:srgbClr val="0041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Toastmasters International -Logo and Design Elements"/>
          <p:cNvPicPr>
            <a:picLocks noChangeAspect="1" noChangeArrowheads="1"/>
          </p:cNvPicPr>
          <p:nvPr/>
        </p:nvPicPr>
        <p:blipFill>
          <a:blip r:embed="rId4"/>
          <a:srcRect b="11798"/>
          <a:stretch>
            <a:fillRect/>
          </a:stretch>
        </p:blipFill>
        <p:spPr bwMode="auto">
          <a:xfrm>
            <a:off x="245269" y="245269"/>
            <a:ext cx="1523616" cy="131206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302</Words>
  <Application>Microsoft Office PowerPoint</Application>
  <PresentationFormat>Custom</PresentationFormat>
  <Paragraphs>42</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 Computer</dc:creator>
  <cp:lastModifiedBy>AM Computer</cp:lastModifiedBy>
  <cp:revision>5</cp:revision>
  <dcterms:created xsi:type="dcterms:W3CDTF">2022-02-26T16:52:42Z</dcterms:created>
  <dcterms:modified xsi:type="dcterms:W3CDTF">2022-02-26T21:10:57Z</dcterms:modified>
</cp:coreProperties>
</file>