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</p:sldIdLst>
  <p:sldSz cx="7196138" cy="7196138"/>
  <p:notesSz cx="6858000" cy="9144000"/>
  <p:defaultTextStyle>
    <a:defPPr>
      <a:defRPr lang="en-US"/>
    </a:defPPr>
    <a:lvl1pPr marL="0" algn="l" defTabSz="9594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9740" algn="l" defTabSz="9594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9480" algn="l" defTabSz="9594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9220" algn="l" defTabSz="9594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8960" algn="l" defTabSz="9594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8700" algn="l" defTabSz="9594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8440" algn="l" defTabSz="9594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8180" algn="l" defTabSz="9594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7920" algn="l" defTabSz="9594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165"/>
    <a:srgbClr val="4F81B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8" d="100"/>
          <a:sy n="78" d="100"/>
        </p:scale>
        <p:origin x="-804" y="712"/>
      </p:cViewPr>
      <p:guideLst>
        <p:guide orient="horz" pos="2267"/>
        <p:guide pos="22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711" y="2235469"/>
            <a:ext cx="6116717" cy="154250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9421" y="4077812"/>
            <a:ext cx="5037297" cy="183901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9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9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9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8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8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7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C9B6-61E4-49C2-AC44-ED2EE062012C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1CB82-F584-4111-AFA6-C5CA94EF53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C9B6-61E4-49C2-AC44-ED2EE062012C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1CB82-F584-4111-AFA6-C5CA94EF53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446" y="4624188"/>
            <a:ext cx="6116717" cy="1429233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446" y="3050031"/>
            <a:ext cx="6116717" cy="1574155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97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94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92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89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87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844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81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79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C9B6-61E4-49C2-AC44-ED2EE062012C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1CB82-F584-4111-AFA6-C5CA94EF53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365" y="1679102"/>
            <a:ext cx="2206316" cy="4749118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78616" y="1679102"/>
            <a:ext cx="2206316" cy="4749118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C9B6-61E4-49C2-AC44-ED2EE062012C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1CB82-F584-4111-AFA6-C5CA94EF53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807" y="288179"/>
            <a:ext cx="6476524" cy="11993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807" y="1610803"/>
            <a:ext cx="3179544" cy="671306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9740" indent="0">
              <a:buNone/>
              <a:defRPr sz="2100" b="1"/>
            </a:lvl2pPr>
            <a:lvl3pPr marL="959480" indent="0">
              <a:buNone/>
              <a:defRPr sz="1900" b="1"/>
            </a:lvl3pPr>
            <a:lvl4pPr marL="1439220" indent="0">
              <a:buNone/>
              <a:defRPr sz="1700" b="1"/>
            </a:lvl4pPr>
            <a:lvl5pPr marL="1918960" indent="0">
              <a:buNone/>
              <a:defRPr sz="1700" b="1"/>
            </a:lvl5pPr>
            <a:lvl6pPr marL="2398700" indent="0">
              <a:buNone/>
              <a:defRPr sz="1700" b="1"/>
            </a:lvl6pPr>
            <a:lvl7pPr marL="2878440" indent="0">
              <a:buNone/>
              <a:defRPr sz="1700" b="1"/>
            </a:lvl7pPr>
            <a:lvl8pPr marL="3358180" indent="0">
              <a:buNone/>
              <a:defRPr sz="1700" b="1"/>
            </a:lvl8pPr>
            <a:lvl9pPr marL="3837920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807" y="2282108"/>
            <a:ext cx="3179544" cy="4146109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55539" y="1610803"/>
            <a:ext cx="3180794" cy="671306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9740" indent="0">
              <a:buNone/>
              <a:defRPr sz="2100" b="1"/>
            </a:lvl2pPr>
            <a:lvl3pPr marL="959480" indent="0">
              <a:buNone/>
              <a:defRPr sz="1900" b="1"/>
            </a:lvl3pPr>
            <a:lvl4pPr marL="1439220" indent="0">
              <a:buNone/>
              <a:defRPr sz="1700" b="1"/>
            </a:lvl4pPr>
            <a:lvl5pPr marL="1918960" indent="0">
              <a:buNone/>
              <a:defRPr sz="1700" b="1"/>
            </a:lvl5pPr>
            <a:lvl6pPr marL="2398700" indent="0">
              <a:buNone/>
              <a:defRPr sz="1700" b="1"/>
            </a:lvl6pPr>
            <a:lvl7pPr marL="2878440" indent="0">
              <a:buNone/>
              <a:defRPr sz="1700" b="1"/>
            </a:lvl7pPr>
            <a:lvl8pPr marL="3358180" indent="0">
              <a:buNone/>
              <a:defRPr sz="1700" b="1"/>
            </a:lvl8pPr>
            <a:lvl9pPr marL="3837920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55539" y="2282108"/>
            <a:ext cx="3180794" cy="4146109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C9B6-61E4-49C2-AC44-ED2EE062012C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1CB82-F584-4111-AFA6-C5CA94EF53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C9B6-61E4-49C2-AC44-ED2EE062012C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1CB82-F584-4111-AFA6-C5CA94EF53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C9B6-61E4-49C2-AC44-ED2EE062012C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1CB82-F584-4111-AFA6-C5CA94EF53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807" y="286513"/>
            <a:ext cx="2367480" cy="1219346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3491" y="286516"/>
            <a:ext cx="4022842" cy="6141704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9807" y="1505861"/>
            <a:ext cx="2367480" cy="4922359"/>
          </a:xfrm>
        </p:spPr>
        <p:txBody>
          <a:bodyPr/>
          <a:lstStyle>
            <a:lvl1pPr marL="0" indent="0">
              <a:buNone/>
              <a:defRPr sz="1500"/>
            </a:lvl1pPr>
            <a:lvl2pPr marL="479740" indent="0">
              <a:buNone/>
              <a:defRPr sz="1300"/>
            </a:lvl2pPr>
            <a:lvl3pPr marL="959480" indent="0">
              <a:buNone/>
              <a:defRPr sz="1000"/>
            </a:lvl3pPr>
            <a:lvl4pPr marL="1439220" indent="0">
              <a:buNone/>
              <a:defRPr sz="900"/>
            </a:lvl4pPr>
            <a:lvl5pPr marL="1918960" indent="0">
              <a:buNone/>
              <a:defRPr sz="900"/>
            </a:lvl5pPr>
            <a:lvl6pPr marL="2398700" indent="0">
              <a:buNone/>
              <a:defRPr sz="900"/>
            </a:lvl6pPr>
            <a:lvl7pPr marL="2878440" indent="0">
              <a:buNone/>
              <a:defRPr sz="900"/>
            </a:lvl7pPr>
            <a:lvl8pPr marL="3358180" indent="0">
              <a:buNone/>
              <a:defRPr sz="900"/>
            </a:lvl8pPr>
            <a:lvl9pPr marL="38379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C9B6-61E4-49C2-AC44-ED2EE062012C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1CB82-F584-4111-AFA6-C5CA94EF53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493" y="5037297"/>
            <a:ext cx="4317683" cy="594681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10493" y="642988"/>
            <a:ext cx="4317683" cy="4317683"/>
          </a:xfrm>
        </p:spPr>
        <p:txBody>
          <a:bodyPr/>
          <a:lstStyle>
            <a:lvl1pPr marL="0" indent="0">
              <a:buNone/>
              <a:defRPr sz="3400"/>
            </a:lvl1pPr>
            <a:lvl2pPr marL="479740" indent="0">
              <a:buNone/>
              <a:defRPr sz="2900"/>
            </a:lvl2pPr>
            <a:lvl3pPr marL="959480" indent="0">
              <a:buNone/>
              <a:defRPr sz="2500"/>
            </a:lvl3pPr>
            <a:lvl4pPr marL="1439220" indent="0">
              <a:buNone/>
              <a:defRPr sz="2100"/>
            </a:lvl4pPr>
            <a:lvl5pPr marL="1918960" indent="0">
              <a:buNone/>
              <a:defRPr sz="2100"/>
            </a:lvl5pPr>
            <a:lvl6pPr marL="2398700" indent="0">
              <a:buNone/>
              <a:defRPr sz="2100"/>
            </a:lvl6pPr>
            <a:lvl7pPr marL="2878440" indent="0">
              <a:buNone/>
              <a:defRPr sz="2100"/>
            </a:lvl7pPr>
            <a:lvl8pPr marL="3358180" indent="0">
              <a:buNone/>
              <a:defRPr sz="2100"/>
            </a:lvl8pPr>
            <a:lvl9pPr marL="3837920" indent="0">
              <a:buNone/>
              <a:defRPr sz="2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10493" y="5631978"/>
            <a:ext cx="4317683" cy="844546"/>
          </a:xfrm>
        </p:spPr>
        <p:txBody>
          <a:bodyPr/>
          <a:lstStyle>
            <a:lvl1pPr marL="0" indent="0">
              <a:buNone/>
              <a:defRPr sz="1500"/>
            </a:lvl1pPr>
            <a:lvl2pPr marL="479740" indent="0">
              <a:buNone/>
              <a:defRPr sz="1300"/>
            </a:lvl2pPr>
            <a:lvl3pPr marL="959480" indent="0">
              <a:buNone/>
              <a:defRPr sz="1000"/>
            </a:lvl3pPr>
            <a:lvl4pPr marL="1439220" indent="0">
              <a:buNone/>
              <a:defRPr sz="900"/>
            </a:lvl4pPr>
            <a:lvl5pPr marL="1918960" indent="0">
              <a:buNone/>
              <a:defRPr sz="900"/>
            </a:lvl5pPr>
            <a:lvl6pPr marL="2398700" indent="0">
              <a:buNone/>
              <a:defRPr sz="900"/>
            </a:lvl6pPr>
            <a:lvl7pPr marL="2878440" indent="0">
              <a:buNone/>
              <a:defRPr sz="900"/>
            </a:lvl7pPr>
            <a:lvl8pPr marL="3358180" indent="0">
              <a:buNone/>
              <a:defRPr sz="900"/>
            </a:lvl8pPr>
            <a:lvl9pPr marL="38379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C9B6-61E4-49C2-AC44-ED2EE062012C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1CB82-F584-4111-AFA6-C5CA94EF53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C9B6-61E4-49C2-AC44-ED2EE062012C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1CB82-F584-4111-AFA6-C5CA94EF53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51791" y="288182"/>
            <a:ext cx="1133141" cy="61400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2365" y="288182"/>
            <a:ext cx="3279490" cy="61400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C9B6-61E4-49C2-AC44-ED2EE062012C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1CB82-F584-4111-AFA6-C5CA94EF53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9807" y="288179"/>
            <a:ext cx="6476524" cy="1199356"/>
          </a:xfrm>
          <a:prstGeom prst="rect">
            <a:avLst/>
          </a:prstGeom>
        </p:spPr>
        <p:txBody>
          <a:bodyPr vert="horz" lIns="95948" tIns="47974" rIns="95948" bIns="4797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807" y="1679102"/>
            <a:ext cx="6476524" cy="4749118"/>
          </a:xfrm>
          <a:prstGeom prst="rect">
            <a:avLst/>
          </a:prstGeom>
        </p:spPr>
        <p:txBody>
          <a:bodyPr vert="horz" lIns="95948" tIns="47974" rIns="95948" bIns="4797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9807" y="6669756"/>
            <a:ext cx="1679099" cy="383128"/>
          </a:xfrm>
          <a:prstGeom prst="rect">
            <a:avLst/>
          </a:prstGeom>
        </p:spPr>
        <p:txBody>
          <a:bodyPr vert="horz" lIns="95948" tIns="47974" rIns="95948" bIns="47974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6C9B6-61E4-49C2-AC44-ED2EE062012C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58681" y="6669756"/>
            <a:ext cx="2278777" cy="383128"/>
          </a:xfrm>
          <a:prstGeom prst="rect">
            <a:avLst/>
          </a:prstGeom>
        </p:spPr>
        <p:txBody>
          <a:bodyPr vert="horz" lIns="95948" tIns="47974" rIns="95948" bIns="47974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57232" y="6669756"/>
            <a:ext cx="1679099" cy="383128"/>
          </a:xfrm>
          <a:prstGeom prst="rect">
            <a:avLst/>
          </a:prstGeom>
        </p:spPr>
        <p:txBody>
          <a:bodyPr vert="horz" lIns="95948" tIns="47974" rIns="95948" bIns="4797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CB82-F584-4111-AFA6-C5CA94EF53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948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805" indent="-359805" algn="l" defTabSz="95948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9577" indent="-299837" algn="l" defTabSz="959480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9350" indent="-239870" algn="l" defTabSz="959480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090" indent="-239870" algn="l" defTabSz="95948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8830" indent="-239870" algn="l" defTabSz="959480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8570" indent="-239870" algn="l" defTabSz="95948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8310" indent="-239870" algn="l" defTabSz="95948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8050" indent="-239870" algn="l" defTabSz="95948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7790" indent="-239870" algn="l" defTabSz="95948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4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9740" algn="l" defTabSz="9594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9480" algn="l" defTabSz="9594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220" algn="l" defTabSz="9594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8960" algn="l" defTabSz="9594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8700" algn="l" defTabSz="9594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8440" algn="l" defTabSz="9594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8180" algn="l" defTabSz="9594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7920" algn="l" defTabSz="9594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NBM_107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" y="0"/>
            <a:ext cx="7196138" cy="3674269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="" xmlns:a16="http://schemas.microsoft.com/office/drawing/2014/main" id="{014065B1-E657-4CB0-BCB5-0D1CEF3F2A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63425657"/>
              </p:ext>
            </p:extLst>
          </p:nvPr>
        </p:nvGraphicFramePr>
        <p:xfrm>
          <a:off x="-21558" y="3545334"/>
          <a:ext cx="7239253" cy="3747742"/>
        </p:xfrm>
        <a:graphic>
          <a:graphicData uri="http://schemas.openxmlformats.org/presentationml/2006/ole">
            <p:oleObj spid="_x0000_s1026" name="CorelDRAW" r:id="rId4" imgW="7601040" imgH="3919680" progId="">
              <p:embed/>
            </p:oleObj>
          </a:graphicData>
        </a:graphic>
      </p:graphicFrame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F6B37444-CA28-458A-9984-FE533A816E8A}"/>
              </a:ext>
            </a:extLst>
          </p:cNvPr>
          <p:cNvSpPr/>
          <p:nvPr/>
        </p:nvSpPr>
        <p:spPr>
          <a:xfrm>
            <a:off x="-13847" y="6868824"/>
            <a:ext cx="7189996" cy="327314"/>
          </a:xfrm>
          <a:prstGeom prst="rect">
            <a:avLst/>
          </a:prstGeom>
          <a:solidFill>
            <a:srgbClr val="003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48" tIns="47974" rIns="95948" bIns="47974" rtlCol="0" anchor="ctr"/>
          <a:lstStyle/>
          <a:p>
            <a:pPr algn="ctr"/>
            <a:endParaRPr lang="en-ZW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0466C7E-6804-4BCF-8814-B5C7E3C94F61}"/>
              </a:ext>
            </a:extLst>
          </p:cNvPr>
          <p:cNvSpPr/>
          <p:nvPr/>
        </p:nvSpPr>
        <p:spPr>
          <a:xfrm>
            <a:off x="248407" y="3828192"/>
            <a:ext cx="2992126" cy="3174651"/>
          </a:xfrm>
          <a:prstGeom prst="rect">
            <a:avLst/>
          </a:prstGeom>
        </p:spPr>
        <p:txBody>
          <a:bodyPr wrap="square" lIns="95948" tIns="47974" rIns="95948" bIns="47974">
            <a:spAutoFit/>
          </a:bodyPr>
          <a:lstStyle/>
          <a:p>
            <a:pPr algn="ctr"/>
            <a:r>
              <a:rPr lang="en-ZW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TOASTMASTERS 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“Empower Yourself”</a:t>
            </a:r>
            <a:endParaRPr lang="en-ZW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sz="2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r>
              <a:rPr lang="en-ZW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 2022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Time: </a:t>
            </a:r>
            <a:r>
              <a:rPr lang="en-ZW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xxPM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33PM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Venue: </a:t>
            </a:r>
            <a:r>
              <a:rPr lang="en-ZW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1605495-993A-45AB-A857-37D75B8630D1}"/>
              </a:ext>
            </a:extLst>
          </p:cNvPr>
          <p:cNvSpPr/>
          <p:nvPr/>
        </p:nvSpPr>
        <p:spPr>
          <a:xfrm>
            <a:off x="4884314" y="5780775"/>
            <a:ext cx="2363788" cy="281551"/>
          </a:xfrm>
          <a:prstGeom prst="rect">
            <a:avLst/>
          </a:prstGeom>
        </p:spPr>
        <p:txBody>
          <a:bodyPr wrap="none" lIns="95948" tIns="47974" rIns="95948" bIns="47974">
            <a:spAutoFit/>
          </a:bodyPr>
          <a:lstStyle/>
          <a:p>
            <a:pPr algn="ctr"/>
            <a:r>
              <a:rPr lang="en-ZW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LEADERS ARE MADE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5D731A12-4595-4743-AD0C-718AEFD639DF}"/>
              </a:ext>
            </a:extLst>
          </p:cNvPr>
          <p:cNvSpPr/>
          <p:nvPr/>
        </p:nvSpPr>
        <p:spPr>
          <a:xfrm>
            <a:off x="187179" y="6913715"/>
            <a:ext cx="2003561" cy="327717"/>
          </a:xfrm>
          <a:prstGeom prst="rect">
            <a:avLst/>
          </a:prstGeom>
        </p:spPr>
        <p:txBody>
          <a:bodyPr wrap="none" lIns="95948" tIns="47974" rIns="95948" bIns="47974">
            <a:spAutoFit/>
          </a:bodyPr>
          <a:lstStyle/>
          <a:p>
            <a:pPr algn="ctr"/>
            <a:r>
              <a:rPr lang="en-ZW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RSVP: ###.###.####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A19C0105-8A8A-491F-9661-DA9B212A80E8}"/>
              </a:ext>
            </a:extLst>
          </p:cNvPr>
          <p:cNvSpPr/>
          <p:nvPr/>
        </p:nvSpPr>
        <p:spPr>
          <a:xfrm>
            <a:off x="3663604" y="6888499"/>
            <a:ext cx="3532534" cy="327717"/>
          </a:xfrm>
          <a:prstGeom prst="rect">
            <a:avLst/>
          </a:prstGeom>
        </p:spPr>
        <p:txBody>
          <a:bodyPr wrap="square" lIns="95948" tIns="47974" rIns="95948" bIns="47974">
            <a:spAutoFit/>
          </a:bodyPr>
          <a:lstStyle/>
          <a:p>
            <a:pPr algn="ctr"/>
            <a:r>
              <a:rPr lang="en-ZW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https://xxxxxxx.toastmastersclubs.org/</a:t>
            </a:r>
          </a:p>
        </p:txBody>
      </p:sp>
    </p:spTree>
    <p:extLst>
      <p:ext uri="{BB962C8B-B14F-4D97-AF65-F5344CB8AC3E}">
        <p14:creationId xmlns="" xmlns:p14="http://schemas.microsoft.com/office/powerpoint/2010/main" val="1432702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3D19432-1125-4339-8C30-D042A8E08A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196138" cy="390286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65A3F47-552E-4041-A763-48DB61B20EDF}"/>
              </a:ext>
            </a:extLst>
          </p:cNvPr>
          <p:cNvSpPr/>
          <p:nvPr/>
        </p:nvSpPr>
        <p:spPr>
          <a:xfrm>
            <a:off x="0" y="3739076"/>
            <a:ext cx="7189997" cy="276970"/>
          </a:xfrm>
          <a:prstGeom prst="rect">
            <a:avLst/>
          </a:prstGeom>
          <a:solidFill>
            <a:srgbClr val="6B1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algn="ctr"/>
            <a:endParaRPr lang="en-ZW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A76AC38-D22E-4C5F-8067-9EE8678EBD1C}"/>
              </a:ext>
            </a:extLst>
          </p:cNvPr>
          <p:cNvSpPr/>
          <p:nvPr/>
        </p:nvSpPr>
        <p:spPr>
          <a:xfrm>
            <a:off x="0" y="3869736"/>
            <a:ext cx="7189997" cy="3415515"/>
          </a:xfrm>
          <a:prstGeom prst="rect">
            <a:avLst/>
          </a:prstGeom>
          <a:solidFill>
            <a:srgbClr val="003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algn="ctr"/>
            <a:endParaRPr lang="en-ZW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1256AA37-6B6E-4104-8E6D-456FDB057144}"/>
              </a:ext>
            </a:extLst>
          </p:cNvPr>
          <p:cNvSpPr/>
          <p:nvPr/>
        </p:nvSpPr>
        <p:spPr>
          <a:xfrm>
            <a:off x="-6141" y="6984827"/>
            <a:ext cx="7189997" cy="2944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algn="ctr"/>
            <a:endParaRPr lang="en-ZW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4EC437E-8222-44E1-9B89-E3BF2EB156AA}"/>
              </a:ext>
            </a:extLst>
          </p:cNvPr>
          <p:cNvSpPr/>
          <p:nvPr/>
        </p:nvSpPr>
        <p:spPr>
          <a:xfrm>
            <a:off x="187179" y="7010653"/>
            <a:ext cx="1866996" cy="307641"/>
          </a:xfrm>
          <a:prstGeom prst="rect">
            <a:avLst/>
          </a:prstGeom>
        </p:spPr>
        <p:txBody>
          <a:bodyPr wrap="none" lIns="91394" tIns="45697" rIns="91394" bIns="45697">
            <a:spAutoFit/>
          </a:bodyPr>
          <a:lstStyle/>
          <a:p>
            <a:pPr algn="ctr"/>
            <a:r>
              <a:rPr lang="en-ZW" sz="1400" dirty="0">
                <a:solidFill>
                  <a:srgbClr val="003D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RSVP: ###.###.####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DF3482D4-09CC-49D7-9F28-05A596C7DB7F}"/>
              </a:ext>
            </a:extLst>
          </p:cNvPr>
          <p:cNvSpPr/>
          <p:nvPr/>
        </p:nvSpPr>
        <p:spPr>
          <a:xfrm>
            <a:off x="248407" y="3828191"/>
            <a:ext cx="2992127" cy="3123886"/>
          </a:xfrm>
          <a:prstGeom prst="rect">
            <a:avLst/>
          </a:prstGeom>
        </p:spPr>
        <p:txBody>
          <a:bodyPr wrap="square" lIns="91394" tIns="45697" rIns="91394" bIns="45697">
            <a:spAutoFit/>
          </a:bodyPr>
          <a:lstStyle/>
          <a:p>
            <a:pPr algn="ctr"/>
            <a:r>
              <a:rPr lang="en-ZW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endParaRPr lang="en-ZW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TOASTMASTERS 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“Empower Yourself”</a:t>
            </a:r>
            <a:endParaRPr lang="en-ZW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en-ZW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1, 2022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Time: 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##PM – ##PM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Venue: </a:t>
            </a:r>
            <a:r>
              <a:rPr lang="en-ZW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298AEE23-F624-461E-BF43-3FF78C1012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774" y="4168204"/>
            <a:ext cx="1760109" cy="146041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40762E06-65DC-4A0A-A187-EB2929469389}"/>
              </a:ext>
            </a:extLst>
          </p:cNvPr>
          <p:cNvSpPr/>
          <p:nvPr/>
        </p:nvSpPr>
        <p:spPr>
          <a:xfrm>
            <a:off x="4884313" y="5780774"/>
            <a:ext cx="2173034" cy="261495"/>
          </a:xfrm>
          <a:prstGeom prst="rect">
            <a:avLst/>
          </a:prstGeom>
        </p:spPr>
        <p:txBody>
          <a:bodyPr wrap="none" lIns="91394" tIns="45697" rIns="91394" bIns="45697">
            <a:spAutoFit/>
          </a:bodyPr>
          <a:lstStyle/>
          <a:p>
            <a:pPr algn="ctr"/>
            <a:r>
              <a:rPr lang="en-ZW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LEADERS ARE MADE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19C0105-8A8A-491F-9661-DA9B212A80E8}"/>
              </a:ext>
            </a:extLst>
          </p:cNvPr>
          <p:cNvSpPr/>
          <p:nvPr/>
        </p:nvSpPr>
        <p:spPr>
          <a:xfrm>
            <a:off x="3617904" y="6999692"/>
            <a:ext cx="3480804" cy="307641"/>
          </a:xfrm>
          <a:prstGeom prst="rect">
            <a:avLst/>
          </a:prstGeom>
        </p:spPr>
        <p:txBody>
          <a:bodyPr wrap="square" lIns="91394" tIns="45697" rIns="91394" bIns="45697">
            <a:spAutoFit/>
          </a:bodyPr>
          <a:lstStyle/>
          <a:p>
            <a:pPr algn="ctr"/>
            <a:r>
              <a:rPr lang="en-ZW" sz="1400" dirty="0">
                <a:solidFill>
                  <a:srgbClr val="003D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https://xxxxxxx.toastmastersclubs.org/</a:t>
            </a:r>
          </a:p>
        </p:txBody>
      </p:sp>
    </p:spTree>
    <p:extLst>
      <p:ext uri="{BB962C8B-B14F-4D97-AF65-F5344CB8AC3E}">
        <p14:creationId xmlns="" xmlns:p14="http://schemas.microsoft.com/office/powerpoint/2010/main" val="2051808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MM_68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227713" cy="4820885"/>
          </a:xfrm>
          <a:prstGeom prst="rect">
            <a:avLst/>
          </a:prstGeom>
        </p:spPr>
      </p:pic>
      <p:graphicFrame>
        <p:nvGraphicFramePr>
          <p:cNvPr id="2" name="Object 1">
            <a:extLst>
              <a:ext uri="{FF2B5EF4-FFF2-40B4-BE49-F238E27FC236}">
                <a16:creationId xmlns="" xmlns:a16="http://schemas.microsoft.com/office/drawing/2014/main" id="{9551531D-C57F-4AA9-BE0A-F2BE1F512B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50362672"/>
              </p:ext>
            </p:extLst>
          </p:nvPr>
        </p:nvGraphicFramePr>
        <p:xfrm>
          <a:off x="-13848" y="3198991"/>
          <a:ext cx="7250960" cy="4024846"/>
        </p:xfrm>
        <a:graphic>
          <a:graphicData uri="http://schemas.openxmlformats.org/presentationml/2006/ole">
            <p:oleObj spid="_x0000_s3074" name="CorelDRAW" r:id="rId4" imgW="7601040" imgH="4202640" progId="">
              <p:embed/>
            </p:oleObj>
          </a:graphicData>
        </a:graphic>
      </p:graphicFrame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E7B60E-2B56-4139-8578-708E6C488F43}"/>
              </a:ext>
            </a:extLst>
          </p:cNvPr>
          <p:cNvSpPr/>
          <p:nvPr/>
        </p:nvSpPr>
        <p:spPr>
          <a:xfrm>
            <a:off x="705110" y="6888497"/>
            <a:ext cx="1770858" cy="307641"/>
          </a:xfrm>
          <a:prstGeom prst="rect">
            <a:avLst/>
          </a:prstGeom>
        </p:spPr>
        <p:txBody>
          <a:bodyPr wrap="none" lIns="91394" tIns="45697" rIns="91394" bIns="45697">
            <a:spAutoFit/>
          </a:bodyPr>
          <a:lstStyle/>
          <a:p>
            <a:pPr algn="ctr"/>
            <a:r>
              <a:rPr lang="en-ZW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RSVP: </a:t>
            </a:r>
            <a:r>
              <a:rPr lang="en-ZW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xxx.xxx.xxxx</a:t>
            </a:r>
            <a:endParaRPr lang="en-ZW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ABCD250-C138-47AE-B1F7-BFD8716F4003}"/>
              </a:ext>
            </a:extLst>
          </p:cNvPr>
          <p:cNvSpPr/>
          <p:nvPr/>
        </p:nvSpPr>
        <p:spPr>
          <a:xfrm>
            <a:off x="3694070" y="6888497"/>
            <a:ext cx="3309810" cy="307641"/>
          </a:xfrm>
          <a:prstGeom prst="rect">
            <a:avLst/>
          </a:prstGeom>
        </p:spPr>
        <p:txBody>
          <a:bodyPr wrap="square" lIns="91394" tIns="45697" rIns="91394" bIns="45697">
            <a:spAutoFit/>
          </a:bodyPr>
          <a:lstStyle/>
          <a:p>
            <a:pPr algn="ctr"/>
            <a:r>
              <a:rPr lang="en-ZW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58BD908-18C1-40E3-ADA4-7006E057A275}"/>
              </a:ext>
            </a:extLst>
          </p:cNvPr>
          <p:cNvSpPr/>
          <p:nvPr/>
        </p:nvSpPr>
        <p:spPr>
          <a:xfrm>
            <a:off x="248407" y="3828191"/>
            <a:ext cx="2992127" cy="3123886"/>
          </a:xfrm>
          <a:prstGeom prst="rect">
            <a:avLst/>
          </a:prstGeom>
        </p:spPr>
        <p:txBody>
          <a:bodyPr wrap="square" lIns="91394" tIns="45697" rIns="91394" bIns="45697">
            <a:spAutoFit/>
          </a:bodyPr>
          <a:lstStyle/>
          <a:p>
            <a:pPr algn="ctr"/>
            <a:r>
              <a:rPr lang="en-ZW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TOASTMASTERS 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“Empower Yourself”</a:t>
            </a:r>
            <a:endParaRPr lang="en-ZW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en-ZW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1, 2022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Time: 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##PM </a:t>
            </a:r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##PM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Venue: </a:t>
            </a:r>
            <a:r>
              <a:rPr lang="en-ZW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26E75DC-7319-49BC-9284-D7442D5ED34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622" y="4809936"/>
            <a:ext cx="1760109" cy="146041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7B8E62A-3990-49A2-BB43-BD7ED9E919AB}"/>
              </a:ext>
            </a:extLst>
          </p:cNvPr>
          <p:cNvSpPr/>
          <p:nvPr/>
        </p:nvSpPr>
        <p:spPr>
          <a:xfrm>
            <a:off x="5023104" y="6360684"/>
            <a:ext cx="2173034" cy="261495"/>
          </a:xfrm>
          <a:prstGeom prst="rect">
            <a:avLst/>
          </a:prstGeom>
        </p:spPr>
        <p:txBody>
          <a:bodyPr wrap="none" lIns="91394" tIns="45697" rIns="91394" bIns="45697">
            <a:spAutoFit/>
          </a:bodyPr>
          <a:lstStyle/>
          <a:p>
            <a:pPr algn="ctr"/>
            <a:r>
              <a:rPr lang="en-ZW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LEADERS ARE MADE</a:t>
            </a:r>
          </a:p>
        </p:txBody>
      </p:sp>
    </p:spTree>
    <p:extLst>
      <p:ext uri="{BB962C8B-B14F-4D97-AF65-F5344CB8AC3E}">
        <p14:creationId xmlns="" xmlns:p14="http://schemas.microsoft.com/office/powerpoint/2010/main" val="3706291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91</Words>
  <Application>Microsoft Office PowerPoint</Application>
  <PresentationFormat>Custom</PresentationFormat>
  <Paragraphs>36</Paragraphs>
  <Slides>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Office Theme</vt:lpstr>
      <vt:lpstr>CorelDRAW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 Computer</dc:creator>
  <cp:lastModifiedBy>AM Computer</cp:lastModifiedBy>
  <cp:revision>10</cp:revision>
  <dcterms:created xsi:type="dcterms:W3CDTF">2022-02-25T21:18:10Z</dcterms:created>
  <dcterms:modified xsi:type="dcterms:W3CDTF">2022-02-26T17:18:18Z</dcterms:modified>
</cp:coreProperties>
</file>