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7196138" cy="71961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588" y="-72"/>
      </p:cViewPr>
      <p:guideLst>
        <p:guide orient="horz" pos="2267"/>
        <p:guide pos="22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711" y="2235467"/>
            <a:ext cx="6116717" cy="15425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421" y="4077812"/>
            <a:ext cx="5037297" cy="183901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445" y="4624185"/>
            <a:ext cx="6116717" cy="14292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445" y="3050031"/>
            <a:ext cx="6116717" cy="15741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807" y="1679100"/>
            <a:ext cx="3178294" cy="474911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8037" y="1679100"/>
            <a:ext cx="3178294" cy="474911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07" y="1610803"/>
            <a:ext cx="3179544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807" y="2282108"/>
            <a:ext cx="3179544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5539" y="1610803"/>
            <a:ext cx="3180793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55539" y="2282108"/>
            <a:ext cx="3180793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07" y="286513"/>
            <a:ext cx="2367480" cy="12193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490" y="286514"/>
            <a:ext cx="4022841" cy="6141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9807" y="1505859"/>
            <a:ext cx="2367480" cy="49223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493" y="5037297"/>
            <a:ext cx="4317683" cy="5946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10493" y="642988"/>
            <a:ext cx="4317683" cy="4317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0493" y="5631978"/>
            <a:ext cx="4317683" cy="8445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06547" y="303171"/>
            <a:ext cx="1273066" cy="64415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3598" y="303171"/>
            <a:ext cx="3703013" cy="64415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807" y="288179"/>
            <a:ext cx="6476524" cy="119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07" y="1679100"/>
            <a:ext cx="6476524" cy="4749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9807" y="6669754"/>
            <a:ext cx="1679099" cy="383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A0A03-A734-4EF6-A260-2B3A162303C8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58681" y="6669754"/>
            <a:ext cx="2278777" cy="383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57232" y="6669754"/>
            <a:ext cx="1679099" cy="383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074BC-8A80-4206-83B6-38341DA20F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70E7589-CD0E-4A26-8420-B78C38104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912270" y="0"/>
            <a:ext cx="4283869" cy="71961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C2AFB2-3BFD-4CB9-86C7-820083013841}"/>
              </a:ext>
            </a:extLst>
          </p:cNvPr>
          <p:cNvSpPr/>
          <p:nvPr/>
        </p:nvSpPr>
        <p:spPr>
          <a:xfrm>
            <a:off x="207725" y="0"/>
            <a:ext cx="2991261" cy="7196138"/>
          </a:xfrm>
          <a:prstGeom prst="rect">
            <a:avLst/>
          </a:prstGeom>
          <a:solidFill>
            <a:srgbClr val="003D5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2329991-7B67-4981-9403-FD9D63813CE5}"/>
              </a:ext>
            </a:extLst>
          </p:cNvPr>
          <p:cNvSpPr/>
          <p:nvPr/>
        </p:nvSpPr>
        <p:spPr>
          <a:xfrm>
            <a:off x="124636" y="0"/>
            <a:ext cx="2991261" cy="7196138"/>
          </a:xfrm>
          <a:prstGeom prst="rect">
            <a:avLst/>
          </a:prstGeom>
          <a:solidFill>
            <a:srgbClr val="003D5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36D52A3-8F2A-4943-8A27-E62E8486E68C}"/>
              </a:ext>
            </a:extLst>
          </p:cNvPr>
          <p:cNvSpPr/>
          <p:nvPr/>
        </p:nvSpPr>
        <p:spPr>
          <a:xfrm>
            <a:off x="1" y="0"/>
            <a:ext cx="2991261" cy="7196138"/>
          </a:xfrm>
          <a:prstGeom prst="rect">
            <a:avLst/>
          </a:prstGeom>
          <a:solidFill>
            <a:srgbClr val="003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6BDE278-1B0E-43E7-B2B9-2807BFB84975}"/>
              </a:ext>
            </a:extLst>
          </p:cNvPr>
          <p:cNvSpPr/>
          <p:nvPr/>
        </p:nvSpPr>
        <p:spPr>
          <a:xfrm>
            <a:off x="-863" y="3606614"/>
            <a:ext cx="2992127" cy="3016164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 - ##PM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0BBE1E6-4F06-4E1D-8F75-8C3F958FB8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4" y="611265"/>
            <a:ext cx="1760109" cy="14604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F9A2B00-2773-4046-A5A6-9716BCABBFA7}"/>
              </a:ext>
            </a:extLst>
          </p:cNvPr>
          <p:cNvSpPr/>
          <p:nvPr/>
        </p:nvSpPr>
        <p:spPr>
          <a:xfrm>
            <a:off x="395996" y="2162012"/>
            <a:ext cx="2189930" cy="261564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8F0FE8E-5410-40FB-863D-8C0EED5E0594}"/>
              </a:ext>
            </a:extLst>
          </p:cNvPr>
          <p:cNvSpPr/>
          <p:nvPr/>
        </p:nvSpPr>
        <p:spPr>
          <a:xfrm>
            <a:off x="-6140" y="6901734"/>
            <a:ext cx="7189997" cy="2944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72B3B03-69B7-4920-8FD2-6CCF7CA46CA3}"/>
              </a:ext>
            </a:extLst>
          </p:cNvPr>
          <p:cNvSpPr/>
          <p:nvPr/>
        </p:nvSpPr>
        <p:spPr>
          <a:xfrm>
            <a:off x="423294" y="6888497"/>
            <a:ext cx="1867726" cy="307730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rgbClr val="003D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###.###.####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EF69ACD-883F-423C-B108-4DAAF3C13D39}"/>
              </a:ext>
            </a:extLst>
          </p:cNvPr>
          <p:cNvSpPr/>
          <p:nvPr/>
        </p:nvSpPr>
        <p:spPr>
          <a:xfrm>
            <a:off x="3587263" y="6888497"/>
            <a:ext cx="3188601" cy="307730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rgbClr val="003D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sz="1100" dirty="0">
                <a:solidFill>
                  <a:srgbClr val="003D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="" xmlns:p14="http://schemas.microsoft.com/office/powerpoint/2010/main" val="2410940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2018-S2-TIWHQ-554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94324" y="0"/>
            <a:ext cx="4301814" cy="68101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3BE23B0-67AA-4BA6-A0CB-1A708FF9D529}"/>
              </a:ext>
            </a:extLst>
          </p:cNvPr>
          <p:cNvSpPr/>
          <p:nvPr/>
        </p:nvSpPr>
        <p:spPr>
          <a:xfrm>
            <a:off x="207724" y="0"/>
            <a:ext cx="2991261" cy="7196138"/>
          </a:xfrm>
          <a:prstGeom prst="rect">
            <a:avLst/>
          </a:prstGeom>
          <a:solidFill>
            <a:srgbClr val="6B1D2C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CA408BA-F82B-408E-A7DA-AFBA5852671E}"/>
              </a:ext>
            </a:extLst>
          </p:cNvPr>
          <p:cNvSpPr/>
          <p:nvPr/>
        </p:nvSpPr>
        <p:spPr>
          <a:xfrm>
            <a:off x="124636" y="0"/>
            <a:ext cx="2991261" cy="7196138"/>
          </a:xfrm>
          <a:prstGeom prst="rect">
            <a:avLst/>
          </a:prstGeom>
          <a:solidFill>
            <a:srgbClr val="6B1D2C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FEA19-FBC6-4498-874C-4544F17FFD80}"/>
              </a:ext>
            </a:extLst>
          </p:cNvPr>
          <p:cNvSpPr/>
          <p:nvPr/>
        </p:nvSpPr>
        <p:spPr>
          <a:xfrm>
            <a:off x="1" y="0"/>
            <a:ext cx="2991261" cy="7196138"/>
          </a:xfrm>
          <a:prstGeom prst="rect">
            <a:avLst/>
          </a:prstGeom>
          <a:solidFill>
            <a:srgbClr val="6B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23E18A1-074E-4430-8937-5C6D4D0968AD}"/>
              </a:ext>
            </a:extLst>
          </p:cNvPr>
          <p:cNvSpPr/>
          <p:nvPr/>
        </p:nvSpPr>
        <p:spPr>
          <a:xfrm>
            <a:off x="-864" y="3606614"/>
            <a:ext cx="2992127" cy="3123886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 - ##PM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BF51B02-9E76-44B7-941D-98CFF33716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4" y="611264"/>
            <a:ext cx="1760109" cy="14604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ED5A6FD-5D2C-4545-99AD-6C8D3EAF7312}"/>
              </a:ext>
            </a:extLst>
          </p:cNvPr>
          <p:cNvSpPr/>
          <p:nvPr/>
        </p:nvSpPr>
        <p:spPr>
          <a:xfrm>
            <a:off x="395996" y="2162012"/>
            <a:ext cx="2173034" cy="261495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1E9EF87-DC35-4241-ABFE-9C30CEC20E10}"/>
              </a:ext>
            </a:extLst>
          </p:cNvPr>
          <p:cNvSpPr/>
          <p:nvPr/>
        </p:nvSpPr>
        <p:spPr>
          <a:xfrm>
            <a:off x="-6141" y="6801660"/>
            <a:ext cx="7202279" cy="394479"/>
          </a:xfrm>
          <a:prstGeom prst="rect">
            <a:avLst/>
          </a:prstGeom>
          <a:solidFill>
            <a:srgbClr val="003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118C126-85E1-4C17-914D-BF67B0E8859D}"/>
              </a:ext>
            </a:extLst>
          </p:cNvPr>
          <p:cNvSpPr/>
          <p:nvPr/>
        </p:nvSpPr>
        <p:spPr>
          <a:xfrm>
            <a:off x="149096" y="6797098"/>
            <a:ext cx="2798544" cy="307641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###.###.####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7851AFC-042F-4FFD-B1B2-CDE21775AA5B}"/>
              </a:ext>
            </a:extLst>
          </p:cNvPr>
          <p:cNvSpPr/>
          <p:nvPr/>
        </p:nvSpPr>
        <p:spPr>
          <a:xfrm>
            <a:off x="3602670" y="6789481"/>
            <a:ext cx="3473188" cy="307641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https://xxxxx.toastmastersclubs.org</a:t>
            </a:r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868156" y="21935921"/>
            <a:ext cx="13847232" cy="9241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4009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NBM_178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74069" y="0"/>
            <a:ext cx="5122069" cy="690874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="" xmlns:a16="http://schemas.microsoft.com/office/drawing/2014/main" id="{6DD9E977-781D-4358-B7F5-85F62DD68B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48388373"/>
              </p:ext>
            </p:extLst>
          </p:nvPr>
        </p:nvGraphicFramePr>
        <p:xfrm>
          <a:off x="0" y="-52848"/>
          <a:ext cx="3924886" cy="7248987"/>
        </p:xfrm>
        <a:graphic>
          <a:graphicData uri="http://schemas.openxmlformats.org/presentationml/2006/ole">
            <p:oleObj spid="_x0000_s1026" name="CorelDRAW" r:id="rId4" imgW="4124880" imgH="7587360" progId="">
              <p:embed/>
            </p:oleObj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B30F0AD7-112A-4A9D-8939-08ABDA9C6F69}"/>
              </a:ext>
            </a:extLst>
          </p:cNvPr>
          <p:cNvCxnSpPr/>
          <p:nvPr/>
        </p:nvCxnSpPr>
        <p:spPr>
          <a:xfrm flipV="1">
            <a:off x="0" y="-13848"/>
            <a:ext cx="0" cy="13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FBB7B62-AA96-476B-898F-D851F67D9345}"/>
              </a:ext>
            </a:extLst>
          </p:cNvPr>
          <p:cNvSpPr/>
          <p:nvPr/>
        </p:nvSpPr>
        <p:spPr>
          <a:xfrm>
            <a:off x="-32687" y="3247282"/>
            <a:ext cx="2881339" cy="3123886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xxxxxx,1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 - ##PM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78296A8-25CB-427E-B60D-85F2B95833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4" y="611264"/>
            <a:ext cx="1694938" cy="14063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7812123-94A1-418C-9CB9-AA4F7998986C}"/>
              </a:ext>
            </a:extLst>
          </p:cNvPr>
          <p:cNvSpPr/>
          <p:nvPr/>
        </p:nvSpPr>
        <p:spPr>
          <a:xfrm>
            <a:off x="304228" y="2154233"/>
            <a:ext cx="2207510" cy="261495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D939DC9-78F9-4022-A113-DDBCDBD4C474}"/>
              </a:ext>
            </a:extLst>
          </p:cNvPr>
          <p:cNvSpPr/>
          <p:nvPr/>
        </p:nvSpPr>
        <p:spPr>
          <a:xfrm>
            <a:off x="-6141" y="6901734"/>
            <a:ext cx="7202279" cy="294404"/>
          </a:xfrm>
          <a:prstGeom prst="rect">
            <a:avLst/>
          </a:prstGeom>
          <a:solidFill>
            <a:srgbClr val="003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4706D6F-5573-4AFA-859B-58CD01BE4839}"/>
              </a:ext>
            </a:extLst>
          </p:cNvPr>
          <p:cNvSpPr/>
          <p:nvPr/>
        </p:nvSpPr>
        <p:spPr>
          <a:xfrm>
            <a:off x="187179" y="6919262"/>
            <a:ext cx="1866996" cy="307641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###.###.####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B651CB1-F544-469D-AB79-6DDC19CCEA9D}"/>
              </a:ext>
            </a:extLst>
          </p:cNvPr>
          <p:cNvSpPr/>
          <p:nvPr/>
        </p:nvSpPr>
        <p:spPr>
          <a:xfrm>
            <a:off x="3732153" y="6915582"/>
            <a:ext cx="3264110" cy="307641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https://xxxxxx.toastmastersclubs.org</a:t>
            </a:r>
            <a:r>
              <a:rPr lang="en-ZW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="" xmlns:p14="http://schemas.microsoft.com/office/powerpoint/2010/main" val="87848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91</Words>
  <Application>Microsoft Office PowerPoint</Application>
  <PresentationFormat>Custom</PresentationFormat>
  <Paragraphs>36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CorelDRAW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 Computer</dc:creator>
  <cp:lastModifiedBy>AM Computer</cp:lastModifiedBy>
  <cp:revision>2</cp:revision>
  <dcterms:created xsi:type="dcterms:W3CDTF">2022-02-26T17:16:59Z</dcterms:created>
  <dcterms:modified xsi:type="dcterms:W3CDTF">2022-02-26T17:22:09Z</dcterms:modified>
</cp:coreProperties>
</file>