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8" r:id="rId3"/>
    <p:sldId id="282" r:id="rId4"/>
    <p:sldId id="269" r:id="rId5"/>
    <p:sldId id="266" r:id="rId6"/>
    <p:sldId id="267" r:id="rId7"/>
    <p:sldId id="270" r:id="rId8"/>
    <p:sldId id="271" r:id="rId9"/>
    <p:sldId id="272" r:id="rId10"/>
    <p:sldId id="273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3" r:id="rId19"/>
  </p:sldIdLst>
  <p:sldSz cx="7199313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D5F"/>
    <a:srgbClr val="6B1D2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996" autoAdjust="0"/>
    <p:restoredTop sz="94660"/>
  </p:normalViewPr>
  <p:slideViewPr>
    <p:cSldViewPr snapToGrid="0">
      <p:cViewPr>
        <p:scale>
          <a:sx n="71" d="100"/>
          <a:sy n="71" d="100"/>
        </p:scale>
        <p:origin x="-852" y="484"/>
      </p:cViewPr>
      <p:guideLst>
        <p:guide orient="horz" pos="2267"/>
        <p:guide pos="22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2C85C-5111-4B80-B197-9DADE8CB3738}" type="datetimeFigureOut">
              <a:rPr lang="en-ZW" smtClean="0"/>
              <a:pPr/>
              <a:t>25/2/2022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41FF-1E04-4D6F-BDD4-F607E3A112F1}" type="slidenum">
              <a:rPr lang="en-ZW" smtClean="0"/>
              <a:pPr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3176060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2C85C-5111-4B80-B197-9DADE8CB3738}" type="datetimeFigureOut">
              <a:rPr lang="en-ZW" smtClean="0"/>
              <a:pPr/>
              <a:t>25/2/2022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41FF-1E04-4D6F-BDD4-F607E3A112F1}" type="slidenum">
              <a:rPr lang="en-ZW" smtClean="0"/>
              <a:pPr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4041686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2C85C-5111-4B80-B197-9DADE8CB3738}" type="datetimeFigureOut">
              <a:rPr lang="en-ZW" smtClean="0"/>
              <a:pPr/>
              <a:t>25/2/2022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41FF-1E04-4D6F-BDD4-F607E3A112F1}" type="slidenum">
              <a:rPr lang="en-ZW" smtClean="0"/>
              <a:pPr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862934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2C85C-5111-4B80-B197-9DADE8CB3738}" type="datetimeFigureOut">
              <a:rPr lang="en-ZW" smtClean="0"/>
              <a:pPr/>
              <a:t>25/2/2022</a:t>
            </a:fld>
            <a:endParaRPr lang="en-Z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41FF-1E04-4D6F-BDD4-F607E3A112F1}" type="slidenum">
              <a:rPr lang="en-ZW" smtClean="0"/>
              <a:pPr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1147313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2C85C-5111-4B80-B197-9DADE8CB3738}" type="datetimeFigureOut">
              <a:rPr lang="en-ZW" smtClean="0"/>
              <a:pPr/>
              <a:t>25/2/2022</a:t>
            </a:fld>
            <a:endParaRPr lang="en-Z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41FF-1E04-4D6F-BDD4-F607E3A112F1}" type="slidenum">
              <a:rPr lang="en-ZW" smtClean="0"/>
              <a:pPr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2470161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2C85C-5111-4B80-B197-9DADE8CB3738}" type="datetimeFigureOut">
              <a:rPr lang="en-ZW" smtClean="0"/>
              <a:pPr/>
              <a:t>25/2/2022</a:t>
            </a:fld>
            <a:endParaRPr lang="en-Z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41FF-1E04-4D6F-BDD4-F607E3A112F1}" type="slidenum">
              <a:rPr lang="en-ZW" smtClean="0"/>
              <a:pPr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960979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2C85C-5111-4B80-B197-9DADE8CB3738}" type="datetimeFigureOut">
              <a:rPr lang="en-ZW" smtClean="0"/>
              <a:pPr/>
              <a:t>25/2/2022</a:t>
            </a:fld>
            <a:endParaRPr lang="en-Z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41FF-1E04-4D6F-BDD4-F607E3A112F1}" type="slidenum">
              <a:rPr lang="en-ZW" smtClean="0"/>
              <a:pPr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4077005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2C85C-5111-4B80-B197-9DADE8CB3738}" type="datetimeFigureOut">
              <a:rPr lang="en-ZW" smtClean="0"/>
              <a:pPr/>
              <a:t>25/2/2022</a:t>
            </a:fld>
            <a:endParaRPr lang="en-Z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41FF-1E04-4D6F-BDD4-F607E3A112F1}" type="slidenum">
              <a:rPr lang="en-ZW" smtClean="0"/>
              <a:pPr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2254500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2C85C-5111-4B80-B197-9DADE8CB3738}" type="datetimeFigureOut">
              <a:rPr lang="en-ZW" smtClean="0"/>
              <a:pPr/>
              <a:t>25/2/2022</a:t>
            </a:fld>
            <a:endParaRPr lang="en-Z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41FF-1E04-4D6F-BDD4-F607E3A112F1}" type="slidenum">
              <a:rPr lang="en-ZW" smtClean="0"/>
              <a:pPr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1658395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2C85C-5111-4B80-B197-9DADE8CB3738}" type="datetimeFigureOut">
              <a:rPr lang="en-ZW" smtClean="0"/>
              <a:pPr/>
              <a:t>25/2/2022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41FF-1E04-4D6F-BDD4-F607E3A112F1}" type="slidenum">
              <a:rPr lang="en-ZW" smtClean="0"/>
              <a:pPr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2101111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383297"/>
            <a:ext cx="1552352" cy="61010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383297"/>
            <a:ext cx="4567064" cy="61010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2C85C-5111-4B80-B197-9DADE8CB3738}" type="datetimeFigureOut">
              <a:rPr lang="en-ZW" smtClean="0"/>
              <a:pPr/>
              <a:t>25/2/2022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41FF-1E04-4D6F-BDD4-F607E3A112F1}" type="slidenum">
              <a:rPr lang="en-ZW" smtClean="0"/>
              <a:pPr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4044423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2C85C-5111-4B80-B197-9DADE8CB3738}" type="datetimeFigureOut">
              <a:rPr lang="en-ZW" smtClean="0"/>
              <a:pPr/>
              <a:t>25/2/2022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341FF-1E04-4D6F-BDD4-F607E3A112F1}" type="slidenum">
              <a:rPr lang="en-ZW" smtClean="0"/>
              <a:pPr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89928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569EB63-DC12-4A76-9A33-4471E3F69961}"/>
              </a:ext>
            </a:extLst>
          </p:cNvPr>
          <p:cNvSpPr/>
          <p:nvPr/>
        </p:nvSpPr>
        <p:spPr>
          <a:xfrm>
            <a:off x="213363" y="1588554"/>
            <a:ext cx="431769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endParaRPr lang="en-ZW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TOASTMASTERS 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CLUB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569EB63-DC12-4A76-9A33-4471E3F69961}"/>
              </a:ext>
            </a:extLst>
          </p:cNvPr>
          <p:cNvSpPr/>
          <p:nvPr/>
        </p:nvSpPr>
        <p:spPr>
          <a:xfrm>
            <a:off x="1731790" y="3859314"/>
            <a:ext cx="33511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</a:t>
            </a:r>
            <a:r>
              <a:rPr lang="en-ZW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 </a:t>
            </a:r>
            <a:r>
              <a:rPr lang="en-ZW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Time: </a:t>
            </a:r>
            <a:r>
              <a:rPr lang="en-ZW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xxPM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ZW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xxPM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Venue: </a:t>
            </a:r>
            <a:r>
              <a:rPr lang="en-ZW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297180" y="6525776"/>
            <a:ext cx="6697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5256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569EB63-DC12-4A76-9A33-4471E3F69961}"/>
              </a:ext>
            </a:extLst>
          </p:cNvPr>
          <p:cNvSpPr/>
          <p:nvPr/>
        </p:nvSpPr>
        <p:spPr>
          <a:xfrm>
            <a:off x="1973925" y="2421067"/>
            <a:ext cx="33511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endParaRPr lang="en-ZW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TOASTMASTERS CLUB</a:t>
            </a: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r>
              <a:rPr lang="en-ZW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ZW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  <a:p>
            <a:pPr algn="ctr"/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Time: </a:t>
            </a:r>
            <a:r>
              <a:rPr lang="en-ZW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xxPM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ZW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xxPM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ZW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Zoom I.D: xxx-</a:t>
            </a:r>
            <a:r>
              <a:rPr lang="en-ZW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r>
              <a:rPr lang="en-ZW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ZW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ZW" sz="2000" dirty="0">
              <a:solidFill>
                <a:schemeClr val="bg1"/>
              </a:solidFill>
            </a:endParaRPr>
          </a:p>
          <a:p>
            <a:r>
              <a:rPr lang="en-ZW" dirty="0"/>
              <a:t/>
            </a:r>
            <a:br>
              <a:rPr lang="en-ZW" dirty="0"/>
            </a:b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297180" y="6525776"/>
            <a:ext cx="6697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8720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297180" y="6525776"/>
            <a:ext cx="6697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8962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297180" y="6525776"/>
            <a:ext cx="6697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0318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137160" y="6525776"/>
            <a:ext cx="5135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21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998220" y="6525776"/>
            <a:ext cx="59969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8473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2194560" y="6525776"/>
            <a:ext cx="4892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000" b="1" dirty="0" smtClean="0">
                <a:solidFill>
                  <a:srgbClr val="6B1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sz="1600" b="1" dirty="0" smtClean="0">
                <a:solidFill>
                  <a:srgbClr val="6B1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sz="1600" b="1" dirty="0">
              <a:solidFill>
                <a:srgbClr val="6B1D2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7461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289560" y="6601976"/>
            <a:ext cx="6697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4372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312420" y="6487676"/>
            <a:ext cx="6697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8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0" y="658376"/>
            <a:ext cx="5288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endParaRPr lang="en-ZW" sz="2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3679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312420" y="6487676"/>
            <a:ext cx="6697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1576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144780" y="6518156"/>
            <a:ext cx="5981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4515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312420" y="6419096"/>
            <a:ext cx="6697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0972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312420" y="6380996"/>
            <a:ext cx="6697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1408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312420" y="6487676"/>
            <a:ext cx="6697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288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312420" y="6487676"/>
            <a:ext cx="6697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591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0" y="4783356"/>
            <a:ext cx="56845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6171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9C0105-8A8A-491F-9661-DA9B212A80E8}"/>
              </a:ext>
            </a:extLst>
          </p:cNvPr>
          <p:cNvSpPr/>
          <p:nvPr/>
        </p:nvSpPr>
        <p:spPr>
          <a:xfrm>
            <a:off x="1440180" y="6487676"/>
            <a:ext cx="55702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W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https://xxxxxxx.toastmastersclubs.org</a:t>
            </a:r>
            <a:r>
              <a:rPr lang="en-ZW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ZW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7621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914</TotalTime>
  <Words>102</Words>
  <Application>Microsoft Office PowerPoint</Application>
  <PresentationFormat>Custom</PresentationFormat>
  <Paragraphs>33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AM Computer</cp:lastModifiedBy>
  <cp:revision>14</cp:revision>
  <dcterms:created xsi:type="dcterms:W3CDTF">2020-02-11T02:38:59Z</dcterms:created>
  <dcterms:modified xsi:type="dcterms:W3CDTF">2022-02-25T21:26:02Z</dcterms:modified>
</cp:coreProperties>
</file>